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213.xml" ContentType="application/vnd.openxmlformats-officedocument.presentationml.notesSlide+xml"/>
  <Override PartName="/ppt/notesSlides/notesSlide209.xml" ContentType="application/vnd.openxmlformats-officedocument.presentationml.notesSlide+xml"/>
  <Override PartName="/ppt/notesSlides/notesSlide33.xml" ContentType="application/vnd.openxmlformats-officedocument.presentationml.notesSlide+xml"/>
  <Override PartName="/ppt/notesSlides/notesSlide85.xml" ContentType="application/vnd.openxmlformats-officedocument.presentationml.notesSlide+xml"/>
  <Override PartName="/ppt/notesSlides/notesSlide211.xml" ContentType="application/vnd.openxmlformats-officedocument.presentationml.notesSlide+xml"/>
  <Override PartName="/ppt/notesSlides/notesSlide141.xml" ContentType="application/vnd.openxmlformats-officedocument.presentationml.notesSlide+xml"/>
  <Override PartName="/ppt/notesSlides/notesSlide2.xml" ContentType="application/vnd.openxmlformats-officedocument.presentationml.notesSlide+xml"/>
  <Override PartName="/ppt/notesSlides/notesSlide199.xml" ContentType="application/vnd.openxmlformats-officedocument.presentationml.notesSlide+xml"/>
  <Override PartName="/ppt/notesSlides/notesSlide22.xml" ContentType="application/vnd.openxmlformats-officedocument.presentationml.notesSlide+xml"/>
  <Override PartName="/ppt/notesSlides/notesSlide107.xml" ContentType="application/vnd.openxmlformats-officedocument.presentationml.notesSlide+xml"/>
  <Override PartName="/ppt/notesSlides/notesSlide41.xml" ContentType="application/vnd.openxmlformats-officedocument.presentationml.notesSlide+xml"/>
  <Override PartName="/ppt/notesSlides/notesSlide183.xml" ContentType="application/vnd.openxmlformats-officedocument.presentationml.notesSlide+xml"/>
  <Override PartName="/ppt/notesSlides/notesSlide129.xml" ContentType="application/vnd.openxmlformats-officedocument.presentationml.notesSlide+xml"/>
  <Override PartName="/ppt/notesSlides/notesSlide109.xml" ContentType="application/vnd.openxmlformats-officedocument.presentationml.notesSlide+xml"/>
  <Override PartName="/ppt/notesSlides/notesSlide23.xml" ContentType="application/vnd.openxmlformats-officedocument.presentationml.notesSlide+xml"/>
  <Override PartName="/ppt/notesSlides/notesSlide88.xml" ContentType="application/vnd.openxmlformats-officedocument.presentationml.notesSlide+xml"/>
  <Override PartName="/ppt/notesSlides/notesSlide103.xml" ContentType="application/vnd.openxmlformats-officedocument.presentationml.notesSlide+xml"/>
  <Override PartName="/ppt/notesSlides/notesSlide76.xml" ContentType="application/vnd.openxmlformats-officedocument.presentationml.notesSlide+xml"/>
  <Override PartName="/ppt/notesSlides/notesSlide168.xml" ContentType="application/vnd.openxmlformats-officedocument.presentationml.notesSlide+xml"/>
  <Override PartName="/ppt/notesSlides/notesSlide175.xml" ContentType="application/vnd.openxmlformats-officedocument.presentationml.notesSlide+xml"/>
  <Override PartName="/ppt/notesSlides/notesSlide133.xml" ContentType="application/vnd.openxmlformats-officedocument.presentationml.notesSlide+xml"/>
  <Override PartName="/ppt/notesSlides/notesSlide116.xml" ContentType="application/vnd.openxmlformats-officedocument.presentationml.notesSlide+xml"/>
  <Override PartName="/ppt/notesSlides/notesSlide128.xml" ContentType="application/vnd.openxmlformats-officedocument.presentationml.notesSlide+xml"/>
  <Override PartName="/ppt/notesSlides/notesSlide219.xml" ContentType="application/vnd.openxmlformats-officedocument.presentationml.notesSlide+xml"/>
  <Override PartName="/ppt/notesSlides/notesSlide216.xml" ContentType="application/vnd.openxmlformats-officedocument.presentationml.notesSlide+xml"/>
  <Override PartName="/ppt/notesSlides/notesSlide95.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156.xml" ContentType="application/vnd.openxmlformats-officedocument.presentationml.notesSlide+xml"/>
  <Override PartName="/ppt/notesSlides/notesSlide39.xml" ContentType="application/vnd.openxmlformats-officedocument.presentationml.notesSlide+xml"/>
  <Override PartName="/ppt/notesSlides/notesSlide170.xml" ContentType="application/vnd.openxmlformats-officedocument.presentationml.notesSlide+xml"/>
  <Override PartName="/ppt/notesSlides/notesSlide220.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97.xml" ContentType="application/vnd.openxmlformats-officedocument.presentationml.notesSlide+xml"/>
  <Override PartName="/ppt/notesSlides/notesSlide92.xml" ContentType="application/vnd.openxmlformats-officedocument.presentationml.notesSlide+xml"/>
  <Override PartName="/ppt/notesSlides/notesSlide193.xml" ContentType="application/vnd.openxmlformats-officedocument.presentationml.notesSlide+xml"/>
  <Override PartName="/ppt/notesSlides/notesSlide115.xml" ContentType="application/vnd.openxmlformats-officedocument.presentationml.notesSlide+xml"/>
  <Override PartName="/ppt/notesSlides/notesSlide37.xml" ContentType="application/vnd.openxmlformats-officedocument.presentationml.notesSlide+xml"/>
  <Override PartName="/ppt/notesSlides/notesSlide192.xml" ContentType="application/vnd.openxmlformats-officedocument.presentationml.notesSlide+xml"/>
  <Override PartName="/ppt/notesSlides/notesSlide31.xml" ContentType="application/vnd.openxmlformats-officedocument.presentationml.notesSlide+xml"/>
  <Override PartName="/ppt/notesSlides/notesSlide184.xml" ContentType="application/vnd.openxmlformats-officedocument.presentationml.notesSlide+xml"/>
  <Override PartName="/ppt/notesSlides/notesSlide121.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127.xml" ContentType="application/vnd.openxmlformats-officedocument.presentationml.notesSlide+xml"/>
  <Override PartName="/ppt/notesSlides/notesSlide16.xml" ContentType="application/vnd.openxmlformats-officedocument.presentationml.notesSlide+xml"/>
  <Override PartName="/ppt/notesSlides/notesSlide187.xml" ContentType="application/vnd.openxmlformats-officedocument.presentationml.notesSlide+xml"/>
  <Override PartName="/ppt/notesSlides/notesSlide89.xml" ContentType="application/vnd.openxmlformats-officedocument.presentationml.notesSlide+xml"/>
  <Override PartName="/ppt/notesSlides/notesSlide198.xml" ContentType="application/vnd.openxmlformats-officedocument.presentationml.notesSlide+xml"/>
  <Override PartName="/ppt/notesSlides/notesSlide196.xml" ContentType="application/vnd.openxmlformats-officedocument.presentationml.notesSlide+xml"/>
  <Override PartName="/ppt/notesSlides/notesSlide60.xml" ContentType="application/vnd.openxmlformats-officedocument.presentationml.notesSlide+xml"/>
  <Override PartName="/ppt/notesSlides/notesSlide100.xml" ContentType="application/vnd.openxmlformats-officedocument.presentationml.notesSlide+xml"/>
  <Override PartName="/ppt/notesSlides/notesSlide19.xml" ContentType="application/vnd.openxmlformats-officedocument.presentationml.notesSlide+xml"/>
  <Override PartName="/ppt/notesSlides/notesSlide163.xml" ContentType="application/vnd.openxmlformats-officedocument.presentationml.notesSlide+xml"/>
  <Override PartName="/ppt/notesSlides/notesSlide124.xml" ContentType="application/vnd.openxmlformats-officedocument.presentationml.notesSlide+xml"/>
  <Override PartName="/ppt/notesSlides/notesSlide70.xml" ContentType="application/vnd.openxmlformats-officedocument.presentationml.notesSlide+xml"/>
  <Override PartName="/ppt/notesSlides/notesSlide126.xml" ContentType="application/vnd.openxmlformats-officedocument.presentationml.notesSlide+xml"/>
  <Override PartName="/ppt/notesSlides/notesSlide134.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97.xml" ContentType="application/vnd.openxmlformats-officedocument.presentationml.notesSlide+xml"/>
  <Override PartName="/ppt/notesSlides/notesSlide191.xml" ContentType="application/vnd.openxmlformats-officedocument.presentationml.notesSlide+xml"/>
  <Override PartName="/ppt/notesSlides/notesSlide99.xml" ContentType="application/vnd.openxmlformats-officedocument.presentationml.notesSlide+xml"/>
  <Override PartName="/ppt/notesSlides/notesSlide221.xml" ContentType="application/vnd.openxmlformats-officedocument.presentationml.notesSlide+xml"/>
  <Override PartName="/ppt/notesSlides/notesSlide54.xml" ContentType="application/vnd.openxmlformats-officedocument.presentationml.notesSlide+xml"/>
  <Override PartName="/ppt/notesSlides/notesSlide207.xml" ContentType="application/vnd.openxmlformats-officedocument.presentationml.notesSlide+xml"/>
  <Override PartName="/ppt/notesSlides/notesSlide200.xml" ContentType="application/vnd.openxmlformats-officedocument.presentationml.notesSlide+xml"/>
  <Override PartName="/ppt/notesSlides/notesSlide13.xml" ContentType="application/vnd.openxmlformats-officedocument.presentationml.notesSlide+xml"/>
  <Override PartName="/ppt/notesSlides/notesSlide87.xml" ContentType="application/vnd.openxmlformats-officedocument.presentationml.notesSlide+xml"/>
  <Override PartName="/ppt/notesSlides/notesSlide179.xml" ContentType="application/vnd.openxmlformats-officedocument.presentationml.notesSlide+xml"/>
  <Override PartName="/ppt/notesSlides/notesSlide210.xml" ContentType="application/vnd.openxmlformats-officedocument.presentationml.notesSlide+xml"/>
  <Override PartName="/ppt/notesSlides/notesSlide94.xml" ContentType="application/vnd.openxmlformats-officedocument.presentationml.notesSlide+xml"/>
  <Override PartName="/ppt/notesSlides/notesSlide15.xml" ContentType="application/vnd.openxmlformats-officedocument.presentationml.notesSlide+xml"/>
  <Override PartName="/ppt/notesSlides/notesSlide40.xml" ContentType="application/vnd.openxmlformats-officedocument.presentationml.notesSlide+xml"/>
  <Override PartName="/ppt/notesSlides/notesSlide123.xml" ContentType="application/vnd.openxmlformats-officedocument.presentationml.notesSlide+xml"/>
  <Override PartName="/ppt/notesSlides/notesSlide160.xml" ContentType="application/vnd.openxmlformats-officedocument.presentationml.notesSlide+xml"/>
  <Override PartName="/ppt/notesSlides/notesSlide29.xml" ContentType="application/vnd.openxmlformats-officedocument.presentationml.notesSlide+xml"/>
  <Override PartName="/ppt/notesSlides/notesSlide204.xml" ContentType="application/vnd.openxmlformats-officedocument.presentationml.notesSlide+xml"/>
  <Override PartName="/ppt/notesSlides/notesSlide64.xml" ContentType="application/vnd.openxmlformats-officedocument.presentationml.notesSlide+xml"/>
  <Override PartName="/ppt/notesSlides/notesSlide102.xml" ContentType="application/vnd.openxmlformats-officedocument.presentationml.notesSlide+xml"/>
  <Override PartName="/ppt/notesSlides/notesSlide56.xml" ContentType="application/vnd.openxmlformats-officedocument.presentationml.notesSlide+xml"/>
  <Override PartName="/ppt/notesSlides/notesSlide118.xml" ContentType="application/vnd.openxmlformats-officedocument.presentationml.notesSlide+xml"/>
  <Override PartName="/ppt/notesSlides/notesSlide78.xml" ContentType="application/vnd.openxmlformats-officedocument.presentationml.notesSlide+xml"/>
  <Override PartName="/ppt/notesSlides/notesSlide161.xml" ContentType="application/vnd.openxmlformats-officedocument.presentationml.notesSlide+xml"/>
  <Override PartName="/ppt/notesSlides/notesSlide152.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167.xml" ContentType="application/vnd.openxmlformats-officedocument.presentationml.notesSlide+xml"/>
  <Override PartName="/ppt/notesSlides/notesSlide14.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111.xml" ContentType="application/vnd.openxmlformats-officedocument.presentationml.notesSlide+xml"/>
  <Override PartName="/ppt/notesSlides/notesSlide201.xml" ContentType="application/vnd.openxmlformats-officedocument.presentationml.notesSlide+xml"/>
  <Override PartName="/ppt/notesSlides/notesSlide143.xml" ContentType="application/vnd.openxmlformats-officedocument.presentationml.notesSlide+xml"/>
  <Override PartName="/ppt/notesSlides/notesSlide63.xml" ContentType="application/vnd.openxmlformats-officedocument.presentationml.notesSlide+xml"/>
  <Override PartName="/ppt/notesSlides/notesSlide117.xml" ContentType="application/vnd.openxmlformats-officedocument.presentationml.notesSlide+xml"/>
  <Override PartName="/ppt/notesSlides/notesSlide195.xml" ContentType="application/vnd.openxmlformats-officedocument.presentationml.notesSlide+xml"/>
  <Override PartName="/ppt/notesSlides/notesSlide142.xml" ContentType="application/vnd.openxmlformats-officedocument.presentationml.notesSlide+xml"/>
  <Override PartName="/ppt/notesSlides/notesSlide158.xml" ContentType="application/vnd.openxmlformats-officedocument.presentationml.notesSlide+xml"/>
  <Override PartName="/ppt/notesSlides/notesSlide91.xml" ContentType="application/vnd.openxmlformats-officedocument.presentationml.notesSlide+xml"/>
  <Override PartName="/ppt/notesSlides/notesSlide6.xml" ContentType="application/vnd.openxmlformats-officedocument.presentationml.notesSlide+xml"/>
  <Override PartName="/ppt/notesSlides/notesSlide110.xml" ContentType="application/vnd.openxmlformats-officedocument.presentationml.notesSlide+xml"/>
  <Override PartName="/ppt/notesSlides/notesSlide122.xml" ContentType="application/vnd.openxmlformats-officedocument.presentationml.notesSlide+xml"/>
  <Override PartName="/ppt/notesSlides/notesSlide135.xml" ContentType="application/vnd.openxmlformats-officedocument.presentationml.notesSlide+xml"/>
  <Override PartName="/ppt/notesSlides/notesSlide155.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177.xml" ContentType="application/vnd.openxmlformats-officedocument.presentationml.notesSlide+xml"/>
  <Override PartName="/ppt/notesSlides/notesSlide71.xml" ContentType="application/vnd.openxmlformats-officedocument.presentationml.notesSlide+xml"/>
  <Override PartName="/ppt/notesSlides/notesSlide66.xml" ContentType="application/vnd.openxmlformats-officedocument.presentationml.notesSlide+xml"/>
  <Override PartName="/ppt/notesSlides/notesSlide136.xml" ContentType="application/vnd.openxmlformats-officedocument.presentationml.notesSlide+xml"/>
  <Override PartName="/ppt/notesSlides/notesSlide44.xml" ContentType="application/vnd.openxmlformats-officedocument.presentationml.notesSlide+xml"/>
  <Override PartName="/ppt/notesSlides/notesSlide119.xml" ContentType="application/vnd.openxmlformats-officedocument.presentationml.notesSlide+xml"/>
  <Override PartName="/ppt/notesSlides/notesSlide18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105.xml" ContentType="application/vnd.openxmlformats-officedocument.presentationml.notesSlide+xml"/>
  <Override PartName="/ppt/notesSlides/notesSlide21.xml" ContentType="application/vnd.openxmlformats-officedocument.presentationml.notesSlide+xml"/>
  <Override PartName="/ppt/notesSlides/notesSlide72.xml" ContentType="application/vnd.openxmlformats-officedocument.presentationml.notesSlide+xml"/>
  <Override PartName="/ppt/notesSlides/notesSlide15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57.xml" ContentType="application/vnd.openxmlformats-officedocument.presentationml.notesSlide+xml"/>
  <Override PartName="/ppt/notesSlides/notesSlide43.xml" ContentType="application/vnd.openxmlformats-officedocument.presentationml.notesSlide+xml"/>
  <Override PartName="/ppt/notesSlides/notesSlide150.xml" ContentType="application/vnd.openxmlformats-officedocument.presentationml.notesSlide+xml"/>
  <Override PartName="/ppt/notesSlides/notesSlide98.xml" ContentType="application/vnd.openxmlformats-officedocument.presentationml.notesSlide+xml"/>
  <Override PartName="/ppt/notesSlides/notesSlide79.xml" ContentType="application/vnd.openxmlformats-officedocument.presentationml.notesSlide+xml"/>
  <Override PartName="/ppt/notesSlides/notesSlide49.xml" ContentType="application/vnd.openxmlformats-officedocument.presentationml.notesSlide+xml"/>
  <Override PartName="/ppt/notesSlides/notesSlide153.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137.xml" ContentType="application/vnd.openxmlformats-officedocument.presentationml.notesSlide+xml"/>
  <Override PartName="/ppt/notesSlides/notesSlide26.xml" ContentType="application/vnd.openxmlformats-officedocument.presentationml.notesSlide+xml"/>
  <Override PartName="/ppt/notesSlides/notesSlide11.xml" ContentType="application/vnd.openxmlformats-officedocument.presentationml.notesSlide+xml"/>
  <Override PartName="/ppt/notesSlides/notesSlide169.xml" ContentType="application/vnd.openxmlformats-officedocument.presentationml.notesSlide+xml"/>
  <Override PartName="/ppt/notesSlides/notesSlide186.xml" ContentType="application/vnd.openxmlformats-officedocument.presentationml.notesSlide+xml"/>
  <Override PartName="/ppt/notesSlides/notesSlide81.xml" ContentType="application/vnd.openxmlformats-officedocument.presentationml.notesSlide+xml"/>
  <Override PartName="/ppt/notesSlides/notesSlide182.xml" ContentType="application/vnd.openxmlformats-officedocument.presentationml.notesSlide+xml"/>
  <Override PartName="/ppt/notesSlides/notesSlide108.xml" ContentType="application/vnd.openxmlformats-officedocument.presentationml.notesSlide+xml"/>
  <Override PartName="/ppt/notesSlides/notesSlide176.xml" ContentType="application/vnd.openxmlformats-officedocument.presentationml.notesSlide+xml"/>
  <Override PartName="/ppt/notesSlides/notesSlide138.xml" ContentType="application/vnd.openxmlformats-officedocument.presentationml.notesSlide+xml"/>
  <Override PartName="/ppt/notesSlides/notesSlide180.xml" ContentType="application/vnd.openxmlformats-officedocument.presentationml.notesSlide+xml"/>
  <Override PartName="/ppt/notesSlides/notesSlide217.xml" ContentType="application/vnd.openxmlformats-officedocument.presentationml.notesSlide+xml"/>
  <Override PartName="/ppt/notesSlides/notesSlide25.xml" ContentType="application/vnd.openxmlformats-officedocument.presentationml.notesSlide+xml"/>
  <Override PartName="/ppt/notesSlides/notesSlide165.xml" ContentType="application/vnd.openxmlformats-officedocument.presentationml.notesSlide+xml"/>
  <Override PartName="/ppt/notesSlides/notesSlide106.xml" ContentType="application/vnd.openxmlformats-officedocument.presentationml.notesSlide+xml"/>
  <Override PartName="/ppt/notesSlides/notesSlide130.xml" ContentType="application/vnd.openxmlformats-officedocument.presentationml.notesSlide+xml"/>
  <Override PartName="/ppt/notesSlides/notesSlide83.xml" ContentType="application/vnd.openxmlformats-officedocument.presentationml.notesSlide+xml"/>
  <Override PartName="/ppt/notesSlides/notesSlide132.xml" ContentType="application/vnd.openxmlformats-officedocument.presentationml.notesSlide+xml"/>
  <Override PartName="/ppt/notesSlides/notesSlide164.xml" ContentType="application/vnd.openxmlformats-officedocument.presentationml.notesSlide+xml"/>
  <Override PartName="/ppt/notesSlides/notesSlide171.xml" ContentType="application/vnd.openxmlformats-officedocument.presentationml.notesSlide+xml"/>
  <Override PartName="/ppt/notesSlides/notesSlide206.xml" ContentType="application/vnd.openxmlformats-officedocument.presentationml.notesSlide+xml"/>
  <Override PartName="/ppt/notesSlides/notesSlide131.xml" ContentType="application/vnd.openxmlformats-officedocument.presentationml.notesSlide+xml"/>
  <Override PartName="/ppt/notesSlides/notesSlide146.xml" ContentType="application/vnd.openxmlformats-officedocument.presentationml.notesSlide+xml"/>
  <Override PartName="/ppt/notesSlides/notesSlide181.xml" ContentType="application/vnd.openxmlformats-officedocument.presentationml.notesSlide+xml"/>
  <Override PartName="/ppt/notesSlides/notesSlide139.xml" ContentType="application/vnd.openxmlformats-officedocument.presentationml.notesSlide+xml"/>
  <Override PartName="/ppt/notesSlides/notesSlide218.xml" ContentType="application/vnd.openxmlformats-officedocument.presentationml.notesSlide+xml"/>
  <Override PartName="/ppt/notesSlides/notesSlide82.xml" ContentType="application/vnd.openxmlformats-officedocument.presentationml.notesSlide+xml"/>
  <Override PartName="/ppt/notesSlides/notesSlide28.xml" ContentType="application/vnd.openxmlformats-officedocument.presentationml.notesSlide+xml"/>
  <Override PartName="/ppt/notesSlides/notesSlide45.xml" ContentType="application/vnd.openxmlformats-officedocument.presentationml.notesSlide+xml"/>
  <Override PartName="/ppt/notesSlides/notesSlide214.xml" ContentType="application/vnd.openxmlformats-officedocument.presentationml.notesSlide+xml"/>
  <Override PartName="/ppt/notesSlides/notesSlide55.xml" ContentType="application/vnd.openxmlformats-officedocument.presentationml.notesSlide+xml"/>
  <Override PartName="/ppt/notesSlides/notesSlide57.xml" ContentType="application/vnd.openxmlformats-officedocument.presentationml.notesSlide+xml"/>
  <Override PartName="/ppt/notesSlides/notesSlide215.xml" ContentType="application/vnd.openxmlformats-officedocument.presentationml.notesSlide+xml"/>
  <Override PartName="/ppt/notesSlides/notesSlide73.xml" ContentType="application/vnd.openxmlformats-officedocument.presentationml.notesSlide+xml"/>
  <Override PartName="/ppt/notesSlides/notesSlide84.xml" ContentType="application/vnd.openxmlformats-officedocument.presentationml.notesSlide+xml"/>
  <Override PartName="/ppt/notesSlides/notesSlide190.xml" ContentType="application/vnd.openxmlformats-officedocument.presentationml.notesSlide+xml"/>
  <Override PartName="/ppt/notesSlides/notesSlide74.xml" ContentType="application/vnd.openxmlformats-officedocument.presentationml.notesSlide+xml"/>
  <Override PartName="/ppt/notesSlides/notesSlide93.xml" ContentType="application/vnd.openxmlformats-officedocument.presentationml.notesSlide+xml"/>
  <Override PartName="/ppt/notesSlides/notesSlide5.xml" ContentType="application/vnd.openxmlformats-officedocument.presentationml.notesSlide+xml"/>
  <Override PartName="/ppt/notesSlides/notesSlide202.xml" ContentType="application/vnd.openxmlformats-officedocument.presentationml.notesSlide+xml"/>
  <Override PartName="/ppt/notesSlides/notesSlide86.xml" ContentType="application/vnd.openxmlformats-officedocument.presentationml.notesSlide+xml"/>
  <Override PartName="/ppt/notesSlides/notesSlide90.xml" ContentType="application/vnd.openxmlformats-officedocument.presentationml.notesSlide+xml"/>
  <Override PartName="/ppt/notesSlides/notesSlide104.xml" ContentType="application/vnd.openxmlformats-officedocument.presentationml.notesSlide+xml"/>
  <Override PartName="/ppt/notesSlides/notesSlide208.xml" ContentType="application/vnd.openxmlformats-officedocument.presentationml.notesSlide+xml"/>
  <Override PartName="/ppt/notesSlides/notesSlide7.xml" ContentType="application/vnd.openxmlformats-officedocument.presentationml.notesSlide+xml"/>
  <Override PartName="/ppt/notesSlides/notesSlide77.xml" ContentType="application/vnd.openxmlformats-officedocument.presentationml.notesSlide+xml"/>
  <Override PartName="/ppt/notesSlides/notesSlide35.xml" ContentType="application/vnd.openxmlformats-officedocument.presentationml.notesSlide+xml"/>
  <Override PartName="/ppt/notesSlides/notesSlide147.xml" ContentType="application/vnd.openxmlformats-officedocument.presentationml.notesSlide+xml"/>
  <Override PartName="/ppt/notesSlides/notesSlide173.xml" ContentType="application/vnd.openxmlformats-officedocument.presentationml.notesSlide+xml"/>
  <Override PartName="/ppt/notesSlides/notesSlide101.xml" ContentType="application/vnd.openxmlformats-officedocument.presentationml.notesSlide+xml"/>
  <Override PartName="/ppt/notesSlides/notesSlide174.xml" ContentType="application/vnd.openxmlformats-officedocument.presentationml.notesSlide+xml"/>
  <Override PartName="/ppt/notesSlides/notesSlide27.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120.xml" ContentType="application/vnd.openxmlformats-officedocument.presentationml.notesSlide+xml"/>
  <Override PartName="/ppt/notesSlides/notesSlide149.xml" ContentType="application/vnd.openxmlformats-officedocument.presentationml.notesSlide+xml"/>
  <Override PartName="/ppt/notesSlides/notesSlide148.xml" ContentType="application/vnd.openxmlformats-officedocument.presentationml.notesSlide+xml"/>
  <Override PartName="/ppt/notesSlides/notesSlide46.xml" ContentType="application/vnd.openxmlformats-officedocument.presentationml.notesSlide+xml"/>
  <Override PartName="/ppt/notesSlides/notesSlide80.xml" ContentType="application/vnd.openxmlformats-officedocument.presentationml.notesSlide+xml"/>
  <Override PartName="/ppt/notesSlides/notesSlide178.xml" ContentType="application/vnd.openxmlformats-officedocument.presentationml.notesSlide+xml"/>
  <Override PartName="/ppt/notesSlides/notesSlide188.xml" ContentType="application/vnd.openxmlformats-officedocument.presentationml.notesSlide+xml"/>
  <Override PartName="/ppt/notesSlides/notesSlide162.xml" ContentType="application/vnd.openxmlformats-officedocument.presentationml.notesSlide+xml"/>
  <Override PartName="/ppt/notesSlides/notesSlide203.xml" ContentType="application/vnd.openxmlformats-officedocument.presentationml.notesSlide+xml"/>
  <Override PartName="/ppt/notesSlides/notesSlide205.xml" ContentType="application/vnd.openxmlformats-officedocument.presentationml.notesSlide+xml"/>
  <Override PartName="/ppt/notesSlides/notesSlide69.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159.xml" ContentType="application/vnd.openxmlformats-officedocument.presentationml.notesSlide+xml"/>
  <Override PartName="/ppt/notesSlides/notesSlide62.xml" ContentType="application/vnd.openxmlformats-officedocument.presentationml.notesSlide+xml"/>
  <Override PartName="/ppt/notesSlides/notesSlide144.xml" ContentType="application/vnd.openxmlformats-officedocument.presentationml.notesSlide+xml"/>
  <Override PartName="/ppt/notesSlides/notesSlide17.xml" ContentType="application/vnd.openxmlformats-officedocument.presentationml.notesSlide+xml"/>
  <Override PartName="/ppt/notesSlides/notesSlide212.xml" ContentType="application/vnd.openxmlformats-officedocument.presentationml.notesSlide+xml"/>
  <Override PartName="/ppt/notesSlides/notesSlide96.xml" ContentType="application/vnd.openxmlformats-officedocument.presentationml.notesSlide+xml"/>
  <Override PartName="/ppt/notesSlides/notesSlide145.xml" ContentType="application/vnd.openxmlformats-officedocument.presentationml.notesSlide+xml"/>
  <Override PartName="/ppt/notesSlides/notesSlide32.xml" ContentType="application/vnd.openxmlformats-officedocument.presentationml.notesSlide+xml"/>
  <Override PartName="/ppt/notesSlides/notesSlide185.xml" ContentType="application/vnd.openxmlformats-officedocument.presentationml.notesSlide+xml"/>
  <Override PartName="/ppt/notesSlides/notesSlide114.xml" ContentType="application/vnd.openxmlformats-officedocument.presentationml.notesSlide+xml"/>
  <Override PartName="/ppt/notesSlides/notesSlide58.xml" ContentType="application/vnd.openxmlformats-officedocument.presentationml.notesSlide+xml"/>
  <Override PartName="/ppt/notesSlides/notesSlide52.xml" ContentType="application/vnd.openxmlformats-officedocument.presentationml.notesSlide+xml"/>
  <Override PartName="/ppt/notesSlides/notesSlide140.xml" ContentType="application/vnd.openxmlformats-officedocument.presentationml.notesSlide+xml"/>
  <Override PartName="/ppt/notesSlides/notesSlide172.xml" ContentType="application/vnd.openxmlformats-officedocument.presentationml.notesSlide+xml"/>
  <Override PartName="/ppt/notesSlides/notesSlide3.xml" ContentType="application/vnd.openxmlformats-officedocument.presentationml.notesSlide+xml"/>
  <Override PartName="/ppt/notesSlides/notesSlide125.xml" ContentType="application/vnd.openxmlformats-officedocument.presentationml.notesSlide+xml"/>
  <Override PartName="/ppt/notesSlides/notesSlide194.xml" ContentType="application/vnd.openxmlformats-officedocument.presentationml.notesSlide+xml"/>
  <Override PartName="/ppt/notesSlides/notesSlide154.xml" ContentType="application/vnd.openxmlformats-officedocument.presentationml.notesSlide+xml"/>
  <Override PartName="/ppt/notesSlides/notesSlide166.xml" ContentType="application/vnd.openxmlformats-officedocument.presentationml.notesSlide+xml"/>
  <Override PartName="/ppt/notesSlides/notesSlide51.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0.xml" ContentType="application/vnd.openxmlformats-officedocument.presentationml.slide+xml"/>
  <Override PartName="/ppt/slides/slide121.xml" ContentType="application/vnd.openxmlformats-officedocument.presentationml.slide+xml"/>
  <Override PartName="/ppt/slides/slide47.xml" ContentType="application/vnd.openxmlformats-officedocument.presentationml.slide+xml"/>
  <Override PartName="/ppt/slides/slide112.xml" ContentType="application/vnd.openxmlformats-officedocument.presentationml.slide+xml"/>
  <Override PartName="/ppt/slides/slide77.xml" ContentType="application/vnd.openxmlformats-officedocument.presentationml.slide+xml"/>
  <Override PartName="/ppt/slides/slide193.xml" ContentType="application/vnd.openxmlformats-officedocument.presentationml.slide+xml"/>
  <Override PartName="/ppt/slides/slide61.xml" ContentType="application/vnd.openxmlformats-officedocument.presentationml.slide+xml"/>
  <Override PartName="/ppt/slides/slide216.xml" ContentType="application/vnd.openxmlformats-officedocument.presentationml.slide+xml"/>
  <Override PartName="/ppt/slides/slide171.xml" ContentType="application/vnd.openxmlformats-officedocument.presentationml.slide+xml"/>
  <Override PartName="/ppt/slides/slide190.xml" ContentType="application/vnd.openxmlformats-officedocument.presentationml.slide+xml"/>
  <Override PartName="/ppt/slides/slide196.xml" ContentType="application/vnd.openxmlformats-officedocument.presentationml.slide+xml"/>
  <Override PartName="/ppt/slides/slide53.xml" ContentType="application/vnd.openxmlformats-officedocument.presentationml.slide+xml"/>
  <Override PartName="/ppt/slides/slide157.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slides/slide176.xml" ContentType="application/vnd.openxmlformats-officedocument.presentationml.slide+xml"/>
  <Override PartName="/ppt/slides/slide188.xml" ContentType="application/vnd.openxmlformats-officedocument.presentationml.slide+xml"/>
  <Override PartName="/ppt/slides/slide105.xml" ContentType="application/vnd.openxmlformats-officedocument.presentationml.slide+xml"/>
  <Override PartName="/ppt/slides/slide194.xml" ContentType="application/vnd.openxmlformats-officedocument.presentationml.slide+xml"/>
  <Override PartName="/ppt/slides/slide8.xml" ContentType="application/vnd.openxmlformats-officedocument.presentationml.slide+xml"/>
  <Override PartName="/ppt/slides/slide135.xml" ContentType="application/vnd.openxmlformats-officedocument.presentationml.slide+xml"/>
  <Override PartName="/ppt/slides/slide141.xml" ContentType="application/vnd.openxmlformats-officedocument.presentationml.slide+xml"/>
  <Override PartName="/ppt/slides/slide73.xml" ContentType="application/vnd.openxmlformats-officedocument.presentationml.slide+xml"/>
  <Override PartName="/ppt/slides/slide134.xml" ContentType="application/vnd.openxmlformats-officedocument.presentationml.slide+xml"/>
  <Override PartName="/ppt/slides/slide22.xml" ContentType="application/vnd.openxmlformats-officedocument.presentationml.slide+xml"/>
  <Override PartName="/ppt/slides/slide170.xml" ContentType="application/vnd.openxmlformats-officedocument.presentationml.slide+xml"/>
  <Override PartName="/ppt/slides/slide164.xml" ContentType="application/vnd.openxmlformats-officedocument.presentationml.slide+xml"/>
  <Override PartName="/ppt/slides/slide91.xml" ContentType="application/vnd.openxmlformats-officedocument.presentationml.slide+xml"/>
  <Override PartName="/ppt/slides/slide65.xml" ContentType="application/vnd.openxmlformats-officedocument.presentationml.slide+xml"/>
  <Override PartName="/ppt/slides/slide204.xml" ContentType="application/vnd.openxmlformats-officedocument.presentationml.slide+xml"/>
  <Override PartName="/ppt/slides/slide25.xml" ContentType="application/vnd.openxmlformats-officedocument.presentationml.slide+xml"/>
  <Override PartName="/ppt/slides/slide122.xml" ContentType="application/vnd.openxmlformats-officedocument.presentationml.slide+xml"/>
  <Override PartName="/ppt/slides/slide17.xml" ContentType="application/vnd.openxmlformats-officedocument.presentationml.slide+xml"/>
  <Override PartName="/ppt/slides/slide93.xml" ContentType="application/vnd.openxmlformats-officedocument.presentationml.slide+xml"/>
  <Override PartName="/ppt/slides/slide88.xml" ContentType="application/vnd.openxmlformats-officedocument.presentationml.slide+xml"/>
  <Override PartName="/ppt/slides/slide20.xml" ContentType="application/vnd.openxmlformats-officedocument.presentationml.slide+xml"/>
  <Override PartName="/ppt/slides/slide159.xml" ContentType="application/vnd.openxmlformats-officedocument.presentationml.slide+xml"/>
  <Override PartName="/ppt/slides/slide168.xml" ContentType="application/vnd.openxmlformats-officedocument.presentationml.slide+xml"/>
  <Override PartName="/ppt/slides/slide158.xml" ContentType="application/vnd.openxmlformats-officedocument.presentationml.slide+xml"/>
  <Override PartName="/ppt/slides/slide117.xml" ContentType="application/vnd.openxmlformats-officedocument.presentationml.slide+xml"/>
  <Override PartName="/ppt/slides/slide136.xml" ContentType="application/vnd.openxmlformats-officedocument.presentationml.slide+xml"/>
  <Override PartName="/ppt/slides/slide207.xml" ContentType="application/vnd.openxmlformats-officedocument.presentationml.slide+xml"/>
  <Override PartName="/ppt/slides/slide107.xml" ContentType="application/vnd.openxmlformats-officedocument.presentationml.slide+xml"/>
  <Override PartName="/ppt/slides/slide184.xml" ContentType="application/vnd.openxmlformats-officedocument.presentationml.slide+xml"/>
  <Override PartName="/ppt/slides/slide59.xml" ContentType="application/vnd.openxmlformats-officedocument.presentationml.slide+xml"/>
  <Override PartName="/ppt/slides/slide178.xml" ContentType="application/vnd.openxmlformats-officedocument.presentationml.slide+xml"/>
  <Override PartName="/ppt/slides/slide172.xml" ContentType="application/vnd.openxmlformats-officedocument.presentationml.slide+xml"/>
  <Override PartName="/ppt/slides/slide200.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slides/slide92.xml" ContentType="application/vnd.openxmlformats-officedocument.presentationml.slide+xml"/>
  <Override PartName="/ppt/slides/slide130.xml" ContentType="application/vnd.openxmlformats-officedocument.presentationml.slide+xml"/>
  <Override PartName="/ppt/slides/slide195.xml" ContentType="application/vnd.openxmlformats-officedocument.presentationml.slide+xml"/>
  <Override PartName="/ppt/slides/slide173.xml" ContentType="application/vnd.openxmlformats-officedocument.presentationml.slide+xml"/>
  <Override PartName="/ppt/slides/slide120.xml" ContentType="application/vnd.openxmlformats-officedocument.presentationml.slide+xml"/>
  <Override PartName="/ppt/slides/slide6.xml" ContentType="application/vnd.openxmlformats-officedocument.presentationml.slide+xml"/>
  <Override PartName="/ppt/slides/slide109.xml" ContentType="application/vnd.openxmlformats-officedocument.presentationml.slide+xml"/>
  <Override PartName="/ppt/slides/slide24.xml" ContentType="application/vnd.openxmlformats-officedocument.presentationml.slide+xml"/>
  <Override PartName="/ppt/slides/slide104.xml" ContentType="application/vnd.openxmlformats-officedocument.presentationml.slide+xml"/>
  <Override PartName="/ppt/slides/slide175.xml" ContentType="application/vnd.openxmlformats-officedocument.presentationml.slide+xml"/>
  <Override PartName="/ppt/slides/slide169.xml" ContentType="application/vnd.openxmlformats-officedocument.presentationml.slide+xml"/>
  <Override PartName="/ppt/slides/slide137.xml" ContentType="application/vnd.openxmlformats-officedocument.presentationml.slide+xml"/>
  <Override PartName="/ppt/slides/slide202.xml" ContentType="application/vnd.openxmlformats-officedocument.presentationml.slide+xml"/>
  <Override PartName="/ppt/slides/slide80.xml" ContentType="application/vnd.openxmlformats-officedocument.presentationml.slide+xml"/>
  <Override PartName="/ppt/slides/slide98.xml" ContentType="application/vnd.openxmlformats-officedocument.presentationml.slide+xml"/>
  <Override PartName="/ppt/slides/slide163.xml" ContentType="application/vnd.openxmlformats-officedocument.presentationml.slide+xml"/>
  <Override PartName="/ppt/slides/slide18.xml" ContentType="application/vnd.openxmlformats-officedocument.presentationml.slide+xml"/>
  <Override PartName="/ppt/slides/slide182.xml" ContentType="application/vnd.openxmlformats-officedocument.presentationml.slide+xml"/>
  <Override PartName="/ppt/slides/slide7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161.xml" ContentType="application/vnd.openxmlformats-officedocument.presentationml.slide+xml"/>
  <Override PartName="/ppt/slides/slide198.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183.xml" ContentType="application/vnd.openxmlformats-officedocument.presentationml.slide+xml"/>
  <Override PartName="/ppt/slides/slide87.xml" ContentType="application/vnd.openxmlformats-officedocument.presentationml.slide+xml"/>
  <Override PartName="/ppt/slides/slide119.xml" ContentType="application/vnd.openxmlformats-officedocument.presentationml.slide+xml"/>
  <Override PartName="/ppt/slides/slide138.xml" ContentType="application/vnd.openxmlformats-officedocument.presentationml.slide+xml"/>
  <Override PartName="/ppt/slides/slide86.xml" ContentType="application/vnd.openxmlformats-officedocument.presentationml.slide+xml"/>
  <Override PartName="/ppt/slides/slide23.xml" ContentType="application/vnd.openxmlformats-officedocument.presentationml.slide+xml"/>
  <Override PartName="/ppt/slides/slide166.xml" ContentType="application/vnd.openxmlformats-officedocument.presentationml.slide+xml"/>
  <Override PartName="/ppt/slides/slide139.xml" ContentType="application/vnd.openxmlformats-officedocument.presentationml.slide+xml"/>
  <Override PartName="/ppt/slides/slide131.xml" ContentType="application/vnd.openxmlformats-officedocument.presentationml.slide+xml"/>
  <Override PartName="/ppt/slides/slide162.xml" ContentType="application/vnd.openxmlformats-officedocument.presentationml.slide+xml"/>
  <Override PartName="/ppt/slides/slide150.xml" ContentType="application/vnd.openxmlformats-officedocument.presentationml.slide+xml"/>
  <Override PartName="/ppt/slides/slide218.xml" ContentType="application/vnd.openxmlformats-officedocument.presentationml.slide+xml"/>
  <Override PartName="/ppt/slides/slide84.xml" ContentType="application/vnd.openxmlformats-officedocument.presentationml.slide+xml"/>
  <Override PartName="/ppt/slides/slide99.xml" ContentType="application/vnd.openxmlformats-officedocument.presentationml.slide+xml"/>
  <Override PartName="/ppt/slides/slide101.xml" ContentType="application/vnd.openxmlformats-officedocument.presentationml.slide+xml"/>
  <Override PartName="/ppt/slides/slide208.xml" ContentType="application/vnd.openxmlformats-officedocument.presentationml.slide+xml"/>
  <Override PartName="/ppt/slides/slide215.xml" ContentType="application/vnd.openxmlformats-officedocument.presentationml.slide+xml"/>
  <Override PartName="/ppt/slides/slide19.xml" ContentType="application/vnd.openxmlformats-officedocument.presentationml.slide+xml"/>
  <Override PartName="/ppt/slides/slide82.xml" ContentType="application/vnd.openxmlformats-officedocument.presentationml.slide+xml"/>
  <Override PartName="/ppt/slides/slide145.xml" ContentType="application/vnd.openxmlformats-officedocument.presentationml.slide+xml"/>
  <Override PartName="/ppt/slides/slide149.xml" ContentType="application/vnd.openxmlformats-officedocument.presentationml.slide+xml"/>
  <Override PartName="/ppt/slides/slide94.xml" ContentType="application/vnd.openxmlformats-officedocument.presentationml.slide+xml"/>
  <Override PartName="/ppt/slides/slide189.xml" ContentType="application/vnd.openxmlformats-officedocument.presentationml.slide+xml"/>
  <Override PartName="/ppt/slides/slide15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174.xml" ContentType="application/vnd.openxmlformats-officedocument.presentationml.slide+xml"/>
  <Override PartName="/ppt/slides/slide90.xml" ContentType="application/vnd.openxmlformats-officedocument.presentationml.slide+xml"/>
  <Override PartName="/ppt/slides/slide187.xml" ContentType="application/vnd.openxmlformats-officedocument.presentationml.slide+xml"/>
  <Override PartName="/ppt/slides/slide56.xml" ContentType="application/vnd.openxmlformats-officedocument.presentationml.slide+xml"/>
  <Override PartName="/ppt/slides/slide97.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140.xml" ContentType="application/vnd.openxmlformats-officedocument.presentationml.slide+xml"/>
  <Override PartName="/ppt/slides/slide211.xml" ContentType="application/vnd.openxmlformats-officedocument.presentationml.slide+xml"/>
  <Override PartName="/ppt/slides/slide72.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167.xml" ContentType="application/vnd.openxmlformats-officedocument.presentationml.slide+xml"/>
  <Override PartName="/ppt/slides/slide28.xml" ContentType="application/vnd.openxmlformats-officedocument.presentationml.slide+xml"/>
  <Override PartName="/ppt/slides/slide146.xml" ContentType="application/vnd.openxmlformats-officedocument.presentationml.slide+xml"/>
  <Override PartName="/ppt/slides/slide14.xml" ContentType="application/vnd.openxmlformats-officedocument.presentationml.slide+xml"/>
  <Override PartName="/ppt/slides/slide191.xml" ContentType="application/vnd.openxmlformats-officedocument.presentationml.slide+xml"/>
  <Override PartName="/ppt/slides/slide52.xml" ContentType="application/vnd.openxmlformats-officedocument.presentationml.slide+xml"/>
  <Override PartName="/ppt/slides/slide124.xml" ContentType="application/vnd.openxmlformats-officedocument.presentationml.slide+xml"/>
  <Override PartName="/ppt/slides/slide62.xml" ContentType="application/vnd.openxmlformats-officedocument.presentationml.slide+xml"/>
  <Override PartName="/ppt/slides/slide118.xml" ContentType="application/vnd.openxmlformats-officedocument.presentationml.slide+xml"/>
  <Override PartName="/ppt/slides/slide95.xml" ContentType="application/vnd.openxmlformats-officedocument.presentationml.slide+xml"/>
  <Override PartName="/ppt/slides/slide69.xml" ContentType="application/vnd.openxmlformats-officedocument.presentationml.slide+xml"/>
  <Override PartName="/ppt/slides/slide111.xml" ContentType="application/vnd.openxmlformats-officedocument.presentationml.slide+xml"/>
  <Override PartName="/ppt/slides/slide206.xml" ContentType="application/vnd.openxmlformats-officedocument.presentationml.slide+xml"/>
  <Override PartName="/ppt/slides/slide143.xml" ContentType="application/vnd.openxmlformats-officedocument.presentationml.slide+xml"/>
  <Override PartName="/ppt/slides/slide116.xml" ContentType="application/vnd.openxmlformats-officedocument.presentationml.slide+xml"/>
  <Override PartName="/ppt/slides/slide106.xml" ContentType="application/vnd.openxmlformats-officedocument.presentationml.slide+xml"/>
  <Override PartName="/ppt/slides/slide177.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81.xml" ContentType="application/vnd.openxmlformats-officedocument.presentationml.slide+xml"/>
  <Override PartName="/ppt/slides/slide214.xml" ContentType="application/vnd.openxmlformats-officedocument.presentationml.slide+xml"/>
  <Override PartName="/ppt/slides/slide113.xml" ContentType="application/vnd.openxmlformats-officedocument.presentationml.slide+xml"/>
  <Override PartName="/ppt/slides/slide31.xml" ContentType="application/vnd.openxmlformats-officedocument.presentationml.slide+xml"/>
  <Override PartName="/ppt/slides/slide213.xml" ContentType="application/vnd.openxmlformats-officedocument.presentationml.slide+xml"/>
  <Override PartName="/ppt/slides/slide32.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0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5.xml" ContentType="application/vnd.openxmlformats-officedocument.presentationml.slide+xml"/>
  <Override PartName="/ppt/slides/slide110.xml" ContentType="application/vnd.openxmlformats-officedocument.presentationml.slide+xml"/>
  <Override PartName="/ppt/slides/slide147.xml" ContentType="application/vnd.openxmlformats-officedocument.presentationml.slide+xml"/>
  <Override PartName="/ppt/slides/slide212.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153.xml" ContentType="application/vnd.openxmlformats-officedocument.presentationml.slide+xml"/>
  <Override PartName="/ppt/slides/slide148.xml" ContentType="application/vnd.openxmlformats-officedocument.presentationml.slide+xml"/>
  <Override PartName="/ppt/slides/slide144.xml" ContentType="application/vnd.openxmlformats-officedocument.presentationml.slide+xml"/>
  <Override PartName="/ppt/slides/slide37.xml" ContentType="application/vnd.openxmlformats-officedocument.presentationml.slide+xml"/>
  <Override PartName="/ppt/slides/slide197.xml" ContentType="application/vnd.openxmlformats-officedocument.presentationml.slide+xml"/>
  <Override PartName="/ppt/slides/slide115.xml" ContentType="application/vnd.openxmlformats-officedocument.presentationml.slide+xml"/>
  <Override PartName="/ppt/slides/slide192.xml" ContentType="application/vnd.openxmlformats-officedocument.presentationml.slide+xml"/>
  <Override PartName="/ppt/slides/slide103.xml" ContentType="application/vnd.openxmlformats-officedocument.presentationml.slide+xml"/>
  <Override PartName="/ppt/slides/slide45.xml" ContentType="application/vnd.openxmlformats-officedocument.presentationml.slide+xml"/>
  <Override PartName="/ppt/slides/slide221.xml" ContentType="application/vnd.openxmlformats-officedocument.presentationml.slide+xml"/>
  <Override PartName="/ppt/slides/slide36.xml" ContentType="application/vnd.openxmlformats-officedocument.presentationml.slide+xml"/>
  <Override PartName="/ppt/slides/slide133.xml" ContentType="application/vnd.openxmlformats-officedocument.presentationml.slide+xml"/>
  <Override PartName="/ppt/slides/slide96.xml" ContentType="application/vnd.openxmlformats-officedocument.presentationml.slide+xml"/>
  <Override PartName="/ppt/slides/slide220.xml" ContentType="application/vnd.openxmlformats-officedocument.presentationml.slide+xml"/>
  <Override PartName="/ppt/slides/slide68.xml" ContentType="application/vnd.openxmlformats-officedocument.presentationml.slide+xml"/>
  <Override PartName="/ppt/slides/slide85.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160.xml" ContentType="application/vnd.openxmlformats-officedocument.presentationml.slide+xml"/>
  <Override PartName="/ppt/slides/slide201.xml" ContentType="application/vnd.openxmlformats-officedocument.presentationml.slide+xml"/>
  <Override PartName="/ppt/slides/slide78.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155.xml" ContentType="application/vnd.openxmlformats-officedocument.presentationml.slide+xml"/>
  <Override PartName="/ppt/slides/slide209.xml" ContentType="application/vnd.openxmlformats-officedocument.presentationml.slide+xml"/>
  <Override PartName="/ppt/slides/slide217.xml" ContentType="application/vnd.openxmlformats-officedocument.presentationml.slide+xml"/>
  <Override PartName="/ppt/slides/slide181.xml" ContentType="application/vnd.openxmlformats-officedocument.presentationml.slide+xml"/>
  <Override PartName="/ppt/slides/slide89.xml" ContentType="application/vnd.openxmlformats-officedocument.presentationml.slide+xml"/>
  <Override PartName="/ppt/slides/slide30.xml" ContentType="application/vnd.openxmlformats-officedocument.presentationml.slide+xml"/>
  <Override PartName="/ppt/slides/slide125.xml" ContentType="application/vnd.openxmlformats-officedocument.presentationml.slide+xml"/>
  <Override PartName="/ppt/slides/slide123.xml" ContentType="application/vnd.openxmlformats-officedocument.presentationml.slide+xml"/>
  <Override PartName="/ppt/slides/slide179.xml" ContentType="application/vnd.openxmlformats-officedocument.presentationml.slide+xml"/>
  <Override PartName="/ppt/slides/slide129.xml" ContentType="application/vnd.openxmlformats-officedocument.presentationml.slide+xml"/>
  <Override PartName="/ppt/slides/slide108.xml" ContentType="application/vnd.openxmlformats-officedocument.presentationml.slide+xml"/>
  <Override PartName="/ppt/slides/slide185.xml" ContentType="application/vnd.openxmlformats-officedocument.presentationml.slide+xml"/>
  <Override PartName="/ppt/slides/slide75.xml" ContentType="application/vnd.openxmlformats-officedocument.presentationml.slide+xml"/>
  <Override PartName="/ppt/slides/slide128.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132.xml" ContentType="application/vnd.openxmlformats-officedocument.presentationml.slide+xml"/>
  <Override PartName="/ppt/slides/slide186.xml" ContentType="application/vnd.openxmlformats-officedocument.presentationml.slide+xml"/>
  <Override PartName="/ppt/slides/slide127.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219.xml" ContentType="application/vnd.openxmlformats-officedocument.presentationml.slide+xml"/>
  <Override PartName="/ppt/slides/slide199.xml" ContentType="application/vnd.openxmlformats-officedocument.presentationml.slide+xml"/>
  <Override PartName="/ppt/slides/slide180.xml" ContentType="application/vnd.openxmlformats-officedocument.presentationml.slide+xml"/>
  <Override PartName="/ppt/slides/slide152.xml" ContentType="application/vnd.openxmlformats-officedocument.presentationml.slide+xml"/>
  <Override PartName="/ppt/slides/slide6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43.xml" ContentType="application/vnd.openxmlformats-officedocument.presentationml.slide+xml"/>
  <Override PartName="/ppt/slides/slide38.xml" ContentType="application/vnd.openxmlformats-officedocument.presentationml.slide+xml"/>
  <Override PartName="/ppt/slides/slide151.xml" ContentType="application/vnd.openxmlformats-officedocument.presentationml.slide+xml"/>
  <Override PartName="/ppt/slides/slide210.xml" ContentType="application/vnd.openxmlformats-officedocument.presentationml.slide+xml"/>
  <Override PartName="/ppt/slides/slide142.xml" ContentType="application/vnd.openxmlformats-officedocument.presentationml.slide+xml"/>
  <Override PartName="/ppt/slides/slide7.xml" ContentType="application/vnd.openxmlformats-officedocument.presentationml.slide+xml"/>
  <Override PartName="/ppt/slides/slide156.xml" ContentType="application/vnd.openxmlformats-officedocument.presentationml.slide+xml"/>
  <Override PartName="/ppt/slides/slide83.xml" ContentType="application/vnd.openxmlformats-officedocument.presentationml.slide+xml"/>
  <Override PartName="/ppt/slides/slide100.xml" ContentType="application/vnd.openxmlformats-officedocument.presentationml.slide+xml"/>
  <Override PartName="/ppt/slides/slide126.xml" ContentType="application/vnd.openxmlformats-officedocument.presentationml.slide+xml"/>
  <Override PartName="/ppt/slides/slide41.xml" ContentType="application/vnd.openxmlformats-officedocument.presentationml.slide+xml"/>
  <Override PartName="/ppt/slides/slide205.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showSpecialPlsOnTitleSld="0" firstSlideNum="0">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59F2E2C5-368E-48DB-8964-9AEDC289F778}">
  <a:tblStyle styleName="Table_0" styleId="{59F2E2C5-368E-48DB-8964-9AEDC289F778}">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Lst>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31.xml" Type="http://schemas.openxmlformats.org/officeDocument/2006/relationships/slide" Id="rId36"/><Relationship Target="slides/slide145.xml" Type="http://schemas.openxmlformats.org/officeDocument/2006/relationships/slide" Id="rId150"/><Relationship Target="slides/slide218.xml" Type="http://schemas.openxmlformats.org/officeDocument/2006/relationships/slide" Id="rId223"/><Relationship Target="slides/slide25.xml" Type="http://schemas.openxmlformats.org/officeDocument/2006/relationships/slide" Id="rId30"/><Relationship Target="slides/slide137.xml" Type="http://schemas.openxmlformats.org/officeDocument/2006/relationships/slide" Id="rId142"/><Relationship Target="slides/slide219.xml" Type="http://schemas.openxmlformats.org/officeDocument/2006/relationships/slide" Id="rId224"/><Relationship Target="slides/slide26.xml" Type="http://schemas.openxmlformats.org/officeDocument/2006/relationships/slide" Id="rId31"/><Relationship Target="slides/slide138.xml" Type="http://schemas.openxmlformats.org/officeDocument/2006/relationships/slide" Id="rId143"/><Relationship Target="slides/slide216.xml" Type="http://schemas.openxmlformats.org/officeDocument/2006/relationships/slide" Id="rId221"/><Relationship Target="slides/slide135.xml" Type="http://schemas.openxmlformats.org/officeDocument/2006/relationships/slide" Id="rId140"/><Relationship Target="slides/slide217.xml" Type="http://schemas.openxmlformats.org/officeDocument/2006/relationships/slide" Id="rId222"/><Relationship Target="slides/slide136.xml" Type="http://schemas.openxmlformats.org/officeDocument/2006/relationships/slide" Id="rId141"/><Relationship Target="slides/slide29.xml" Type="http://schemas.openxmlformats.org/officeDocument/2006/relationships/slide" Id="rId34"/><Relationship Target="slides/slide141.xml" Type="http://schemas.openxmlformats.org/officeDocument/2006/relationships/slide" Id="rId146"/><Relationship Target="slides/slide215.xml" Type="http://schemas.openxmlformats.org/officeDocument/2006/relationships/slide" Id="rId220"/><Relationship Target="slides/slide30.xml" Type="http://schemas.openxmlformats.org/officeDocument/2006/relationships/slide" Id="rId35"/><Relationship Target="slides/slide142.xml" Type="http://schemas.openxmlformats.org/officeDocument/2006/relationships/slide" Id="rId147"/><Relationship Target="slides/slide27.xml" Type="http://schemas.openxmlformats.org/officeDocument/2006/relationships/slide" Id="rId32"/><Relationship Target="slides/slide139.xml" Type="http://schemas.openxmlformats.org/officeDocument/2006/relationships/slide" Id="rId144"/><Relationship Target="slides/slide28.xml" Type="http://schemas.openxmlformats.org/officeDocument/2006/relationships/slide" Id="rId33"/><Relationship Target="slides/slide140.xml" Type="http://schemas.openxmlformats.org/officeDocument/2006/relationships/slide" Id="rId145"/><Relationship Target="slides/slide143.xml" Type="http://schemas.openxmlformats.org/officeDocument/2006/relationships/slide" Id="rId148"/><Relationship Target="slides/slide144.xml" Type="http://schemas.openxmlformats.org/officeDocument/2006/relationships/slide" Id="rId149"/><Relationship Target="slides/slide220.xml" Type="http://schemas.openxmlformats.org/officeDocument/2006/relationships/slide" Id="rId225"/><Relationship Target="slides/slide221.xml" Type="http://schemas.openxmlformats.org/officeDocument/2006/relationships/slide" Id="rId226"/><Relationship Target="slides/slide43.xml" Type="http://schemas.openxmlformats.org/officeDocument/2006/relationships/slide" Id="rId48"/><Relationship Target="slides/slide42.xml" Type="http://schemas.openxmlformats.org/officeDocument/2006/relationships/slide" Id="rId47"/><Relationship Target="slides/slide44.xml" Type="http://schemas.openxmlformats.org/officeDocument/2006/relationships/slide" Id="rId49"/><Relationship Target="slides/slide205.xml" Type="http://schemas.openxmlformats.org/officeDocument/2006/relationships/slide" Id="rId210"/><Relationship Target="slides/slide206.xml" Type="http://schemas.openxmlformats.org/officeDocument/2006/relationships/slide" Id="rId211"/><Relationship Target="slides/slide35.xml" Type="http://schemas.openxmlformats.org/officeDocument/2006/relationships/slide" Id="rId40"/><Relationship Target="slides/slide125.xml" Type="http://schemas.openxmlformats.org/officeDocument/2006/relationships/slide" Id="rId130"/><Relationship Target="slides/slide207.xml" Type="http://schemas.openxmlformats.org/officeDocument/2006/relationships/slide" Id="rId212"/><Relationship Target="slides/slide36.xml" Type="http://schemas.openxmlformats.org/officeDocument/2006/relationships/slide" Id="rId41"/><Relationship Target="slides/slide126.xml" Type="http://schemas.openxmlformats.org/officeDocument/2006/relationships/slide" Id="rId131"/><Relationship Target="slides/slide208.xml" Type="http://schemas.openxmlformats.org/officeDocument/2006/relationships/slide" Id="rId213"/><Relationship Target="slides/slide37.xml" Type="http://schemas.openxmlformats.org/officeDocument/2006/relationships/slide" Id="rId42"/><Relationship Target="slides/slide127.xml" Type="http://schemas.openxmlformats.org/officeDocument/2006/relationships/slide" Id="rId132"/><Relationship Target="slides/slide38.xml" Type="http://schemas.openxmlformats.org/officeDocument/2006/relationships/slide" Id="rId43"/><Relationship Target="slides/slide128.xml" Type="http://schemas.openxmlformats.org/officeDocument/2006/relationships/slide" Id="rId133"/><Relationship Target="slides/slide39.xml" Type="http://schemas.openxmlformats.org/officeDocument/2006/relationships/slide" Id="rId44"/><Relationship Target="slides/slide129.xml" Type="http://schemas.openxmlformats.org/officeDocument/2006/relationships/slide" Id="rId134"/><Relationship Target="slides/slide40.xml" Type="http://schemas.openxmlformats.org/officeDocument/2006/relationships/slide" Id="rId45"/><Relationship Target="slides/slide130.xml" Type="http://schemas.openxmlformats.org/officeDocument/2006/relationships/slide" Id="rId135"/><Relationship Target="slides/slide41.xml" Type="http://schemas.openxmlformats.org/officeDocument/2006/relationships/slide" Id="rId46"/><Relationship Target="slides/slide131.xml" Type="http://schemas.openxmlformats.org/officeDocument/2006/relationships/slide" Id="rId136"/><Relationship Target="slides/slide213.xml" Type="http://schemas.openxmlformats.org/officeDocument/2006/relationships/slide" Id="rId218"/><Relationship Target="slides/slide132.xml" Type="http://schemas.openxmlformats.org/officeDocument/2006/relationships/slide" Id="rId137"/><Relationship Target="slides/slide214.xml" Type="http://schemas.openxmlformats.org/officeDocument/2006/relationships/slide" Id="rId219"/><Relationship Target="slides/slide133.xml" Type="http://schemas.openxmlformats.org/officeDocument/2006/relationships/slide" Id="rId138"/><Relationship Target="slides/slide134.xml" Type="http://schemas.openxmlformats.org/officeDocument/2006/relationships/slide" Id="rId139"/><Relationship Target="slides/slide209.xml" Type="http://schemas.openxmlformats.org/officeDocument/2006/relationships/slide" Id="rId214"/><Relationship Target="slides/slide210.xml" Type="http://schemas.openxmlformats.org/officeDocument/2006/relationships/slide" Id="rId215"/><Relationship Target="slides/slide211.xml" Type="http://schemas.openxmlformats.org/officeDocument/2006/relationships/slide" Id="rId216"/><Relationship Target="slides/slide212.xml" Type="http://schemas.openxmlformats.org/officeDocument/2006/relationships/slide" Id="rId217"/><Relationship Target="slides/slide167.xml" Type="http://schemas.openxmlformats.org/officeDocument/2006/relationships/slide" Id="rId172"/><Relationship Target="slides/slide166.xml" Type="http://schemas.openxmlformats.org/officeDocument/2006/relationships/slide" Id="rId171"/><Relationship Target="slides/slide14.xml" Type="http://schemas.openxmlformats.org/officeDocument/2006/relationships/slide" Id="rId19"/><Relationship Target="slides/slide165.xml" Type="http://schemas.openxmlformats.org/officeDocument/2006/relationships/slide" Id="rId170"/><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7.xml" Type="http://schemas.openxmlformats.org/officeDocument/2006/relationships/slide" Id="rId12"/><Relationship Target="slides/slide163.xml" Type="http://schemas.openxmlformats.org/officeDocument/2006/relationships/slide" Id="rId168"/><Relationship Target="slides/slide8.xml" Type="http://schemas.openxmlformats.org/officeDocument/2006/relationships/slide" Id="rId13"/><Relationship Target="slides/slide164.xml" Type="http://schemas.openxmlformats.org/officeDocument/2006/relationships/slide" Id="rId169"/><Relationship Target="slides/slide5.xml" Type="http://schemas.openxmlformats.org/officeDocument/2006/relationships/slide" Id="rId10"/><Relationship Target="slides/slide161.xml" Type="http://schemas.openxmlformats.org/officeDocument/2006/relationships/slide" Id="rId166"/><Relationship Target="slides/slide6.xml" Type="http://schemas.openxmlformats.org/officeDocument/2006/relationships/slide" Id="rId11"/><Relationship Target="slides/slide162.xml" Type="http://schemas.openxmlformats.org/officeDocument/2006/relationships/slide" Id="rId167"/><Relationship Target="slides/slide159.xml" Type="http://schemas.openxmlformats.org/officeDocument/2006/relationships/slide" Id="rId164"/><Relationship Target="slides/slide160.xml" Type="http://schemas.openxmlformats.org/officeDocument/2006/relationships/slide" Id="rId165"/><Relationship Target="slides/slide157.xml" Type="http://schemas.openxmlformats.org/officeDocument/2006/relationships/slide" Id="rId162"/><Relationship Target="slides/slide158.xml" Type="http://schemas.openxmlformats.org/officeDocument/2006/relationships/slide" Id="rId163"/><Relationship Target="slides/slide24.xml" Type="http://schemas.openxmlformats.org/officeDocument/2006/relationships/slide" Id="rId29"/><Relationship Target="slides/slide156.xml" Type="http://schemas.openxmlformats.org/officeDocument/2006/relationships/slide" Id="rId161"/><Relationship Target="slides/slide155.xml" Type="http://schemas.openxmlformats.org/officeDocument/2006/relationships/slide" Id="rId160"/><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slides/slide16.xml" Type="http://schemas.openxmlformats.org/officeDocument/2006/relationships/slide" Id="rId21"/><Relationship Target="slides/slide150.xml" Type="http://schemas.openxmlformats.org/officeDocument/2006/relationships/slide" Id="rId155"/><Relationship Target="slides/slide17.xml" Type="http://schemas.openxmlformats.org/officeDocument/2006/relationships/slide" Id="rId22"/><Relationship Target="slides/slide151.xml" Type="http://schemas.openxmlformats.org/officeDocument/2006/relationships/slide" Id="rId156"/><Relationship Target="slides/slide18.xml" Type="http://schemas.openxmlformats.org/officeDocument/2006/relationships/slide" Id="rId23"/><Relationship Target="slides/slide152.xml" Type="http://schemas.openxmlformats.org/officeDocument/2006/relationships/slide" Id="rId157"/><Relationship Target="slides/slide19.xml" Type="http://schemas.openxmlformats.org/officeDocument/2006/relationships/slide" Id="rId24"/><Relationship Target="slides/slide153.xml" Type="http://schemas.openxmlformats.org/officeDocument/2006/relationships/slide" Id="rId158"/><Relationship Target="slides/slide146.xml" Type="http://schemas.openxmlformats.org/officeDocument/2006/relationships/slide" Id="rId151"/><Relationship Target="slides/slide147.xml" Type="http://schemas.openxmlformats.org/officeDocument/2006/relationships/slide" Id="rId152"/><Relationship Target="slides/slide148.xml" Type="http://schemas.openxmlformats.org/officeDocument/2006/relationships/slide" Id="rId153"/><Relationship Target="slides/slide15.xml" Type="http://schemas.openxmlformats.org/officeDocument/2006/relationships/slide" Id="rId20"/><Relationship Target="slides/slide149.xml" Type="http://schemas.openxmlformats.org/officeDocument/2006/relationships/slide" Id="rId154"/><Relationship Target="slides/slide154.xml" Type="http://schemas.openxmlformats.org/officeDocument/2006/relationships/slide" Id="rId159"/><Relationship Target="slides/slide185.xml" Type="http://schemas.openxmlformats.org/officeDocument/2006/relationships/slide" Id="rId190"/><Relationship Target="slides/slide188.xml" Type="http://schemas.openxmlformats.org/officeDocument/2006/relationships/slide" Id="rId193"/><Relationship Target="slides/slide189.xml" Type="http://schemas.openxmlformats.org/officeDocument/2006/relationships/slide" Id="rId194"/><Relationship Target="slides/slide186.xml" Type="http://schemas.openxmlformats.org/officeDocument/2006/relationships/slide" Id="rId191"/><Relationship Target="slides/slide187.xml" Type="http://schemas.openxmlformats.org/officeDocument/2006/relationships/slide" Id="rId192"/><Relationship Target="slides/slide66.xml" Type="http://schemas.openxmlformats.org/officeDocument/2006/relationships/slide" Id="rId71"/><Relationship Target="slides/slide65.xml" Type="http://schemas.openxmlformats.org/officeDocument/2006/relationships/slide" Id="rId70"/><Relationship Target="slides/slide70.xml" Type="http://schemas.openxmlformats.org/officeDocument/2006/relationships/slide" Id="rId75"/><Relationship Target="slides/slide182.xml" Type="http://schemas.openxmlformats.org/officeDocument/2006/relationships/slide" Id="rId187"/><Relationship Target="slides/slide69.xml" Type="http://schemas.openxmlformats.org/officeDocument/2006/relationships/slide" Id="rId74"/><Relationship Target="slides/slide181.xml" Type="http://schemas.openxmlformats.org/officeDocument/2006/relationships/slide" Id="rId186"/><Relationship Target="slides/slide68.xml" Type="http://schemas.openxmlformats.org/officeDocument/2006/relationships/slide" Id="rId73"/><Relationship Target="slides/slide180.xml" Type="http://schemas.openxmlformats.org/officeDocument/2006/relationships/slide" Id="rId185"/><Relationship Target="slides/slide67.xml" Type="http://schemas.openxmlformats.org/officeDocument/2006/relationships/slide" Id="rId72"/><Relationship Target="slides/slide179.xml" Type="http://schemas.openxmlformats.org/officeDocument/2006/relationships/slide" Id="rId184"/><Relationship Target="slides/slide74.xml" Type="http://schemas.openxmlformats.org/officeDocument/2006/relationships/slide" Id="rId79"/><Relationship Target="slides/slide73.xml" Type="http://schemas.openxmlformats.org/officeDocument/2006/relationships/slide" Id="rId78"/><Relationship Target="slides/slide72.xml" Type="http://schemas.openxmlformats.org/officeDocument/2006/relationships/slide" Id="rId77"/><Relationship Target="slides/slide184.xml" Type="http://schemas.openxmlformats.org/officeDocument/2006/relationships/slide" Id="rId189"/><Relationship Target="slides/slide71.xml" Type="http://schemas.openxmlformats.org/officeDocument/2006/relationships/slide" Id="rId76"/><Relationship Target="slides/slide183.xml" Type="http://schemas.openxmlformats.org/officeDocument/2006/relationships/slide" Id="rId188"/><Relationship Target="slides/slide175.xml" Type="http://schemas.openxmlformats.org/officeDocument/2006/relationships/slide" Id="rId180"/><Relationship Target="slides/slide176.xml" Type="http://schemas.openxmlformats.org/officeDocument/2006/relationships/slide" Id="rId181"/><Relationship Target="slides/slide177.xml" Type="http://schemas.openxmlformats.org/officeDocument/2006/relationships/slide" Id="rId182"/><Relationship Target="slides/slide178.xml" Type="http://schemas.openxmlformats.org/officeDocument/2006/relationships/slide" Id="rId183"/><Relationship Target="slides/slide75.xml" Type="http://schemas.openxmlformats.org/officeDocument/2006/relationships/slide" Id="rId80"/><Relationship Target="slides/slide77.xml" Type="http://schemas.openxmlformats.org/officeDocument/2006/relationships/slide" Id="rId82"/><Relationship Target="slides/slide76.xml" Type="http://schemas.openxmlformats.org/officeDocument/2006/relationships/slide" Id="rId81"/><Relationship Target="slides/slide79.xml" Type="http://schemas.openxmlformats.org/officeDocument/2006/relationships/slide" Id="rId84"/><Relationship Target="slides/slide169.xml" Type="http://schemas.openxmlformats.org/officeDocument/2006/relationships/slide" Id="rId174"/><Relationship Target="slides/slide78.xml" Type="http://schemas.openxmlformats.org/officeDocument/2006/relationships/slide" Id="rId83"/><Relationship Target="slides/slide168.xml" Type="http://schemas.openxmlformats.org/officeDocument/2006/relationships/slide" Id="rId173"/><Relationship Target="slides/slide81.xml" Type="http://schemas.openxmlformats.org/officeDocument/2006/relationships/slide" Id="rId86"/><Relationship Target="slides/slide171.xml" Type="http://schemas.openxmlformats.org/officeDocument/2006/relationships/slide" Id="rId176"/><Relationship Target="slides/slide80.xml" Type="http://schemas.openxmlformats.org/officeDocument/2006/relationships/slide" Id="rId85"/><Relationship Target="slides/slide170.xml" Type="http://schemas.openxmlformats.org/officeDocument/2006/relationships/slide" Id="rId175"/><Relationship Target="slides/slide83.xml" Type="http://schemas.openxmlformats.org/officeDocument/2006/relationships/slide" Id="rId88"/><Relationship Target="slides/slide173.xml" Type="http://schemas.openxmlformats.org/officeDocument/2006/relationships/slide" Id="rId178"/><Relationship Target="slides/slide82.xml" Type="http://schemas.openxmlformats.org/officeDocument/2006/relationships/slide" Id="rId87"/><Relationship Target="slides/slide172.xml" Type="http://schemas.openxmlformats.org/officeDocument/2006/relationships/slide" Id="rId177"/><Relationship Target="slides/slide84.xml" Type="http://schemas.openxmlformats.org/officeDocument/2006/relationships/slide" Id="rId89"/><Relationship Target="slides/slide174.xml" Type="http://schemas.openxmlformats.org/officeDocument/2006/relationships/slide" Id="rId179"/><Relationship Target="slides/slide53.xml" Type="http://schemas.openxmlformats.org/officeDocument/2006/relationships/slide" Id="rId58"/><Relationship Target="slides/slide54.xml" Type="http://schemas.openxmlformats.org/officeDocument/2006/relationships/slide" Id="rId59"/><Relationship Target="slides/slide201.xml" Type="http://schemas.openxmlformats.org/officeDocument/2006/relationships/slide" Id="rId206"/><Relationship Target="slides/slide200.xml" Type="http://schemas.openxmlformats.org/officeDocument/2006/relationships/slide" Id="rId205"/><Relationship Target="slides/slide199.xml" Type="http://schemas.openxmlformats.org/officeDocument/2006/relationships/slide" Id="rId204"/><Relationship Target="slides/slide198.xml" Type="http://schemas.openxmlformats.org/officeDocument/2006/relationships/slide" Id="rId203"/><Relationship Target="slides/slide204.xml" Type="http://schemas.openxmlformats.org/officeDocument/2006/relationships/slide" Id="rId209"/><Relationship Target="slides/slide203.xml" Type="http://schemas.openxmlformats.org/officeDocument/2006/relationships/slide" Id="rId208"/><Relationship Target="slides/slide202.xml" Type="http://schemas.openxmlformats.org/officeDocument/2006/relationships/slide" Id="rId207"/><Relationship Target="slides/slide52.xml" Type="http://schemas.openxmlformats.org/officeDocument/2006/relationships/slide" Id="rId57"/><Relationship Target="slides/slide51.xml" Type="http://schemas.openxmlformats.org/officeDocument/2006/relationships/slide" Id="rId56"/><Relationship Target="slides/slide50.xml" Type="http://schemas.openxmlformats.org/officeDocument/2006/relationships/slide" Id="rId55"/><Relationship Target="slides/slide49.xml" Type="http://schemas.openxmlformats.org/officeDocument/2006/relationships/slide" Id="rId54"/><Relationship Target="slides/slide197.xml" Type="http://schemas.openxmlformats.org/officeDocument/2006/relationships/slide" Id="rId202"/><Relationship Target="slides/slide48.xml" Type="http://schemas.openxmlformats.org/officeDocument/2006/relationships/slide" Id="rId53"/><Relationship Target="slides/slide196.xml" Type="http://schemas.openxmlformats.org/officeDocument/2006/relationships/slide" Id="rId201"/><Relationship Target="slides/slide47.xml" Type="http://schemas.openxmlformats.org/officeDocument/2006/relationships/slide" Id="rId52"/><Relationship Target="slides/slide195.xml" Type="http://schemas.openxmlformats.org/officeDocument/2006/relationships/slide" Id="rId200"/><Relationship Target="slides/slide46.xml" Type="http://schemas.openxmlformats.org/officeDocument/2006/relationships/slide" Id="rId51"/><Relationship Target="slides/slide45.xml" Type="http://schemas.openxmlformats.org/officeDocument/2006/relationships/slide" Id="rId50"/><Relationship Target="slides/slide64.xml" Type="http://schemas.openxmlformats.org/officeDocument/2006/relationships/slide" Id="rId69"/><Relationship Target="slides/slide55.xml" Type="http://schemas.openxmlformats.org/officeDocument/2006/relationships/slide" Id="rId60"/><Relationship Target="slides/slide61.xml" Type="http://schemas.openxmlformats.org/officeDocument/2006/relationships/slide" Id="rId66"/><Relationship Target="slides/slide194.xml" Type="http://schemas.openxmlformats.org/officeDocument/2006/relationships/slide" Id="rId199"/><Relationship Target="slides/slide60.xml" Type="http://schemas.openxmlformats.org/officeDocument/2006/relationships/slide" Id="rId65"/><Relationship Target="slides/slide63.xml" Type="http://schemas.openxmlformats.org/officeDocument/2006/relationships/slide" Id="rId68"/><Relationship Target="slides/slide62.xml" Type="http://schemas.openxmlformats.org/officeDocument/2006/relationships/slide" Id="rId67"/><Relationship Target="slides/slide191.xml" Type="http://schemas.openxmlformats.org/officeDocument/2006/relationships/slide" Id="rId196"/><Relationship Target="slides/slide57.xml" Type="http://schemas.openxmlformats.org/officeDocument/2006/relationships/slide" Id="rId62"/><Relationship Target="slides/slide190.xml" Type="http://schemas.openxmlformats.org/officeDocument/2006/relationships/slide" Id="rId195"/><Relationship Target="slides/slide56.xml" Type="http://schemas.openxmlformats.org/officeDocument/2006/relationships/slide" Id="rId61"/><Relationship Target="slides/slide193.xml" Type="http://schemas.openxmlformats.org/officeDocument/2006/relationships/slide" Id="rId198"/><Relationship Target="slides/slide59.xml" Type="http://schemas.openxmlformats.org/officeDocument/2006/relationships/slide" Id="rId64"/><Relationship Target="slides/slide192.xml" Type="http://schemas.openxmlformats.org/officeDocument/2006/relationships/slide" Id="rId197"/><Relationship Target="slides/slide58.xml" Type="http://schemas.openxmlformats.org/officeDocument/2006/relationships/slide" Id="rId63"/><Relationship Target="presProps.xml" Type="http://schemas.openxmlformats.org/officeDocument/2006/relationships/presProps" Id="rId2"/><Relationship Target="theme/theme2.xml" Type="http://schemas.openxmlformats.org/officeDocument/2006/relationships/theme" Id="rId1"/><Relationship Target="slideMasters/slideMaster1.xml" Type="http://schemas.openxmlformats.org/officeDocument/2006/relationships/slideMaster" Id="rId4"/><Relationship Target="tableStyles.xml" Type="http://schemas.openxmlformats.org/officeDocument/2006/relationships/tableStyles" Id="rId3"/><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 Target="slides/slide93.xml" Type="http://schemas.openxmlformats.org/officeDocument/2006/relationships/slide" Id="rId98"/><Relationship Target="slides/slide94.xml" Type="http://schemas.openxmlformats.org/officeDocument/2006/relationships/slide" Id="rId99"/><Relationship Target="slides/slide89.xml" Type="http://schemas.openxmlformats.org/officeDocument/2006/relationships/slide" Id="rId94"/><Relationship Target="slides/slide90.xml" Type="http://schemas.openxmlformats.org/officeDocument/2006/relationships/slide" Id="rId95"/><Relationship Target="slides/slide91.xml" Type="http://schemas.openxmlformats.org/officeDocument/2006/relationships/slide" Id="rId96"/><Relationship Target="slides/slide92.xml" Type="http://schemas.openxmlformats.org/officeDocument/2006/relationships/slide" Id="rId97"/><Relationship Target="slides/slide85.xml" Type="http://schemas.openxmlformats.org/officeDocument/2006/relationships/slide" Id="rId90"/><Relationship Target="slides/slide86.xml" Type="http://schemas.openxmlformats.org/officeDocument/2006/relationships/slide" Id="rId91"/><Relationship Target="slides/slide87.xml" Type="http://schemas.openxmlformats.org/officeDocument/2006/relationships/slide" Id="rId92"/><Relationship Target="slides/slide88.xml" Type="http://schemas.openxmlformats.org/officeDocument/2006/relationships/slide" Id="rId93"/><Relationship Target="slides/slide104.xml" Type="http://schemas.openxmlformats.org/officeDocument/2006/relationships/slide" Id="rId109"/><Relationship Target="slides/slide103.xml" Type="http://schemas.openxmlformats.org/officeDocument/2006/relationships/slide" Id="rId108"/><Relationship Target="slides/slide100.xml" Type="http://schemas.openxmlformats.org/officeDocument/2006/relationships/slide" Id="rId105"/><Relationship Target="slides/slide99.xml" Type="http://schemas.openxmlformats.org/officeDocument/2006/relationships/slide" Id="rId104"/><Relationship Target="slides/slide102.xml" Type="http://schemas.openxmlformats.org/officeDocument/2006/relationships/slide" Id="rId107"/><Relationship Target="slides/slide101.xml" Type="http://schemas.openxmlformats.org/officeDocument/2006/relationships/slide" Id="rId106"/><Relationship Target="slides/slide96.xml" Type="http://schemas.openxmlformats.org/officeDocument/2006/relationships/slide" Id="rId101"/><Relationship Target="slides/slide95.xml" Type="http://schemas.openxmlformats.org/officeDocument/2006/relationships/slide" Id="rId100"/><Relationship Target="slides/slide98.xml" Type="http://schemas.openxmlformats.org/officeDocument/2006/relationships/slide" Id="rId103"/><Relationship Target="slides/slide97.xml" Type="http://schemas.openxmlformats.org/officeDocument/2006/relationships/slide" Id="rId102"/><Relationship Target="slides/slide113.xml" Type="http://schemas.openxmlformats.org/officeDocument/2006/relationships/slide" Id="rId118"/><Relationship Target="slides/slide112.xml" Type="http://schemas.openxmlformats.org/officeDocument/2006/relationships/slide" Id="rId117"/><Relationship Target="slides/slide111.xml" Type="http://schemas.openxmlformats.org/officeDocument/2006/relationships/slide" Id="rId116"/><Relationship Target="slides/slide110.xml" Type="http://schemas.openxmlformats.org/officeDocument/2006/relationships/slide" Id="rId115"/><Relationship Target="slides/slide114.xml" Type="http://schemas.openxmlformats.org/officeDocument/2006/relationships/slide" Id="rId119"/><Relationship Target="slides/slide105.xml" Type="http://schemas.openxmlformats.org/officeDocument/2006/relationships/slide" Id="rId110"/><Relationship Target="slides/slide109.xml" Type="http://schemas.openxmlformats.org/officeDocument/2006/relationships/slide" Id="rId114"/><Relationship Target="slides/slide108.xml" Type="http://schemas.openxmlformats.org/officeDocument/2006/relationships/slide" Id="rId113"/><Relationship Target="slides/slide107.xml" Type="http://schemas.openxmlformats.org/officeDocument/2006/relationships/slide" Id="rId112"/><Relationship Target="slides/slide106.xml" Type="http://schemas.openxmlformats.org/officeDocument/2006/relationships/slide" Id="rId111"/><Relationship Target="slides/slide122.xml" Type="http://schemas.openxmlformats.org/officeDocument/2006/relationships/slide" Id="rId127"/><Relationship Target="slides/slide121.xml" Type="http://schemas.openxmlformats.org/officeDocument/2006/relationships/slide" Id="rId126"/><Relationship Target="slides/slide124.xml" Type="http://schemas.openxmlformats.org/officeDocument/2006/relationships/slide" Id="rId129"/><Relationship Target="slides/slide123.xml" Type="http://schemas.openxmlformats.org/officeDocument/2006/relationships/slide" Id="rId128"/><Relationship Target="slides/slide116.xml" Type="http://schemas.openxmlformats.org/officeDocument/2006/relationships/slide" Id="rId121"/><Relationship Target="slides/slide115.xml" Type="http://schemas.openxmlformats.org/officeDocument/2006/relationships/slide" Id="rId120"/><Relationship Target="slides/slide118.xml" Type="http://schemas.openxmlformats.org/officeDocument/2006/relationships/slide" Id="rId123"/><Relationship Target="slides/slide117.xml" Type="http://schemas.openxmlformats.org/officeDocument/2006/relationships/slide" Id="rId122"/><Relationship Target="slides/slide120.xml" Type="http://schemas.openxmlformats.org/officeDocument/2006/relationships/slide" Id="rId125"/><Relationship Target="slides/slide119.xml" Type="http://schemas.openxmlformats.org/officeDocument/2006/relationships/slide" Id="rId124"/></Relationships>
</file>

<file path=ppt/notesMasters/_rels/notesMaster1.xml.rels><?xml version="1.0" encoding="UTF-8" standalone="yes"?><Relationships xmlns="http://schemas.openxmlformats.org/package/2006/relationships"><Relationship Target="../theme/theme1.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 name="Shape 32"/>
        <p:cNvGrpSpPr/>
        <p:nvPr/>
      </p:nvGrpSpPr>
      <p:grpSpPr>
        <a:xfrm>
          <a:off y="0" x="0"/>
          <a:ext cy="0" cx="0"/>
          <a:chOff y="0" x="0"/>
          <a:chExt cy="0" cx="0"/>
        </a:xfrm>
      </p:grpSpPr>
      <p:sp>
        <p:nvSpPr>
          <p:cNvPr id="33" name="Shape 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 name="Shape 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14" name="Shape 11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p>
        </p:txBody>
      </p:sp>
      <p:sp>
        <p:nvSpPr>
          <p:cNvPr id="115" name="Shape 11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62" name="Shape 962"/>
        <p:cNvGrpSpPr/>
        <p:nvPr/>
      </p:nvGrpSpPr>
      <p:grpSpPr>
        <a:xfrm>
          <a:off y="0" x="0"/>
          <a:ext cy="0" cx="0"/>
          <a:chOff y="0" x="0"/>
          <a:chExt cy="0" cx="0"/>
        </a:xfrm>
      </p:grpSpPr>
      <p:sp>
        <p:nvSpPr>
          <p:cNvPr id="963" name="Shape 9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64" name="Shape 96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70" name="Shape 970"/>
        <p:cNvGrpSpPr/>
        <p:nvPr/>
      </p:nvGrpSpPr>
      <p:grpSpPr>
        <a:xfrm>
          <a:off y="0" x="0"/>
          <a:ext cy="0" cx="0"/>
          <a:chOff y="0" x="0"/>
          <a:chExt cy="0" cx="0"/>
        </a:xfrm>
      </p:grpSpPr>
      <p:sp>
        <p:nvSpPr>
          <p:cNvPr id="971" name="Shape 9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72" name="Shape 97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78" name="Shape 978"/>
        <p:cNvGrpSpPr/>
        <p:nvPr/>
      </p:nvGrpSpPr>
      <p:grpSpPr>
        <a:xfrm>
          <a:off y="0" x="0"/>
          <a:ext cy="0" cx="0"/>
          <a:chOff y="0" x="0"/>
          <a:chExt cy="0" cx="0"/>
        </a:xfrm>
      </p:grpSpPr>
      <p:sp>
        <p:nvSpPr>
          <p:cNvPr id="979" name="Shape 9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80" name="Shape 98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87" name="Shape 987"/>
        <p:cNvGrpSpPr/>
        <p:nvPr/>
      </p:nvGrpSpPr>
      <p:grpSpPr>
        <a:xfrm>
          <a:off y="0" x="0"/>
          <a:ext cy="0" cx="0"/>
          <a:chOff y="0" x="0"/>
          <a:chExt cy="0" cx="0"/>
        </a:xfrm>
      </p:grpSpPr>
      <p:sp>
        <p:nvSpPr>
          <p:cNvPr id="988" name="Shape 9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89" name="Shape 98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95" name="Shape 995"/>
        <p:cNvGrpSpPr/>
        <p:nvPr/>
      </p:nvGrpSpPr>
      <p:grpSpPr>
        <a:xfrm>
          <a:off y="0" x="0"/>
          <a:ext cy="0" cx="0"/>
          <a:chOff y="0" x="0"/>
          <a:chExt cy="0" cx="0"/>
        </a:xfrm>
      </p:grpSpPr>
      <p:sp>
        <p:nvSpPr>
          <p:cNvPr id="996" name="Shape 9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97" name="Shape 99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02" name="Shape 1002"/>
        <p:cNvGrpSpPr/>
        <p:nvPr/>
      </p:nvGrpSpPr>
      <p:grpSpPr>
        <a:xfrm>
          <a:off y="0" x="0"/>
          <a:ext cy="0" cx="0"/>
          <a:chOff y="0" x="0"/>
          <a:chExt cy="0" cx="0"/>
        </a:xfrm>
      </p:grpSpPr>
      <p:sp>
        <p:nvSpPr>
          <p:cNvPr id="1003" name="Shape 10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04" name="Shape 100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10" name="Shape 1010"/>
        <p:cNvGrpSpPr/>
        <p:nvPr/>
      </p:nvGrpSpPr>
      <p:grpSpPr>
        <a:xfrm>
          <a:off y="0" x="0"/>
          <a:ext cy="0" cx="0"/>
          <a:chOff y="0" x="0"/>
          <a:chExt cy="0" cx="0"/>
        </a:xfrm>
      </p:grpSpPr>
      <p:sp>
        <p:nvSpPr>
          <p:cNvPr id="1011" name="Shape 10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12" name="Shape 101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18" name="Shape 1018"/>
        <p:cNvGrpSpPr/>
        <p:nvPr/>
      </p:nvGrpSpPr>
      <p:grpSpPr>
        <a:xfrm>
          <a:off y="0" x="0"/>
          <a:ext cy="0" cx="0"/>
          <a:chOff y="0" x="0"/>
          <a:chExt cy="0" cx="0"/>
        </a:xfrm>
      </p:grpSpPr>
      <p:sp>
        <p:nvSpPr>
          <p:cNvPr id="1019" name="Shape 10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20" name="Shape 102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26" name="Shape 1026"/>
        <p:cNvGrpSpPr/>
        <p:nvPr/>
      </p:nvGrpSpPr>
      <p:grpSpPr>
        <a:xfrm>
          <a:off y="0" x="0"/>
          <a:ext cy="0" cx="0"/>
          <a:chOff y="0" x="0"/>
          <a:chExt cy="0" cx="0"/>
        </a:xfrm>
      </p:grpSpPr>
      <p:sp>
        <p:nvSpPr>
          <p:cNvPr id="1027" name="Shape 10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28" name="Shape 102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35" name="Shape 1035"/>
        <p:cNvGrpSpPr/>
        <p:nvPr/>
      </p:nvGrpSpPr>
      <p:grpSpPr>
        <a:xfrm>
          <a:off y="0" x="0"/>
          <a:ext cy="0" cx="0"/>
          <a:chOff y="0" x="0"/>
          <a:chExt cy="0" cx="0"/>
        </a:xfrm>
      </p:grpSpPr>
      <p:sp>
        <p:nvSpPr>
          <p:cNvPr id="1036" name="Shape 10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37" name="Shape 103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1" name="Shape 121"/>
        <p:cNvGrpSpPr/>
        <p:nvPr/>
      </p:nvGrpSpPr>
      <p:grpSpPr>
        <a:xfrm>
          <a:off y="0" x="0"/>
          <a:ext cy="0" cx="0"/>
          <a:chOff y="0" x="0"/>
          <a:chExt cy="0" cx="0"/>
        </a:xfrm>
      </p:grpSpPr>
      <p:sp>
        <p:nvSpPr>
          <p:cNvPr id="122" name="Shape 122"/>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123" name="Shape 123"/>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124" name="Shape 124"/>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44" name="Shape 1044"/>
        <p:cNvGrpSpPr/>
        <p:nvPr/>
      </p:nvGrpSpPr>
      <p:grpSpPr>
        <a:xfrm>
          <a:off y="0" x="0"/>
          <a:ext cy="0" cx="0"/>
          <a:chOff y="0" x="0"/>
          <a:chExt cy="0" cx="0"/>
        </a:xfrm>
      </p:grpSpPr>
      <p:sp>
        <p:nvSpPr>
          <p:cNvPr id="1045" name="Shape 10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46" name="Shape 104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53" name="Shape 1053"/>
        <p:cNvGrpSpPr/>
        <p:nvPr/>
      </p:nvGrpSpPr>
      <p:grpSpPr>
        <a:xfrm>
          <a:off y="0" x="0"/>
          <a:ext cy="0" cx="0"/>
          <a:chOff y="0" x="0"/>
          <a:chExt cy="0" cx="0"/>
        </a:xfrm>
      </p:grpSpPr>
      <p:sp>
        <p:nvSpPr>
          <p:cNvPr id="1054" name="Shape 10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55" name="Shape 105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62" name="Shape 1062"/>
        <p:cNvGrpSpPr/>
        <p:nvPr/>
      </p:nvGrpSpPr>
      <p:grpSpPr>
        <a:xfrm>
          <a:off y="0" x="0"/>
          <a:ext cy="0" cx="0"/>
          <a:chOff y="0" x="0"/>
          <a:chExt cy="0" cx="0"/>
        </a:xfrm>
      </p:grpSpPr>
      <p:sp>
        <p:nvSpPr>
          <p:cNvPr id="1063" name="Shape 10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64" name="Shape 106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71" name="Shape 1071"/>
        <p:cNvGrpSpPr/>
        <p:nvPr/>
      </p:nvGrpSpPr>
      <p:grpSpPr>
        <a:xfrm>
          <a:off y="0" x="0"/>
          <a:ext cy="0" cx="0"/>
          <a:chOff y="0" x="0"/>
          <a:chExt cy="0" cx="0"/>
        </a:xfrm>
      </p:grpSpPr>
      <p:sp>
        <p:nvSpPr>
          <p:cNvPr id="1072" name="Shape 10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73" name="Shape 107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80" name="Shape 1080"/>
        <p:cNvGrpSpPr/>
        <p:nvPr/>
      </p:nvGrpSpPr>
      <p:grpSpPr>
        <a:xfrm>
          <a:off y="0" x="0"/>
          <a:ext cy="0" cx="0"/>
          <a:chOff y="0" x="0"/>
          <a:chExt cy="0" cx="0"/>
        </a:xfrm>
      </p:grpSpPr>
      <p:sp>
        <p:nvSpPr>
          <p:cNvPr id="1081" name="Shape 10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82" name="Shape 108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89" name="Shape 1089"/>
        <p:cNvGrpSpPr/>
        <p:nvPr/>
      </p:nvGrpSpPr>
      <p:grpSpPr>
        <a:xfrm>
          <a:off y="0" x="0"/>
          <a:ext cy="0" cx="0"/>
          <a:chOff y="0" x="0"/>
          <a:chExt cy="0" cx="0"/>
        </a:xfrm>
      </p:grpSpPr>
      <p:sp>
        <p:nvSpPr>
          <p:cNvPr id="1090" name="Shape 109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91" name="Shape 109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97" name="Shape 1097"/>
        <p:cNvGrpSpPr/>
        <p:nvPr/>
      </p:nvGrpSpPr>
      <p:grpSpPr>
        <a:xfrm>
          <a:off y="0" x="0"/>
          <a:ext cy="0" cx="0"/>
          <a:chOff y="0" x="0"/>
          <a:chExt cy="0" cx="0"/>
        </a:xfrm>
      </p:grpSpPr>
      <p:sp>
        <p:nvSpPr>
          <p:cNvPr id="1098" name="Shape 109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99" name="Shape 109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06" name="Shape 1106"/>
        <p:cNvGrpSpPr/>
        <p:nvPr/>
      </p:nvGrpSpPr>
      <p:grpSpPr>
        <a:xfrm>
          <a:off y="0" x="0"/>
          <a:ext cy="0" cx="0"/>
          <a:chOff y="0" x="0"/>
          <a:chExt cy="0" cx="0"/>
        </a:xfrm>
      </p:grpSpPr>
      <p:sp>
        <p:nvSpPr>
          <p:cNvPr id="1107" name="Shape 11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08" name="Shape 110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15" name="Shape 1115"/>
        <p:cNvGrpSpPr/>
        <p:nvPr/>
      </p:nvGrpSpPr>
      <p:grpSpPr>
        <a:xfrm>
          <a:off y="0" x="0"/>
          <a:ext cy="0" cx="0"/>
          <a:chOff y="0" x="0"/>
          <a:chExt cy="0" cx="0"/>
        </a:xfrm>
      </p:grpSpPr>
      <p:sp>
        <p:nvSpPr>
          <p:cNvPr id="1116" name="Shape 11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17" name="Shape 111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4" name="Shape 1124"/>
        <p:cNvGrpSpPr/>
        <p:nvPr/>
      </p:nvGrpSpPr>
      <p:grpSpPr>
        <a:xfrm>
          <a:off y="0" x="0"/>
          <a:ext cy="0" cx="0"/>
          <a:chOff y="0" x="0"/>
          <a:chExt cy="0" cx="0"/>
        </a:xfrm>
      </p:grpSpPr>
      <p:sp>
        <p:nvSpPr>
          <p:cNvPr id="1125" name="Shape 112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26" name="Shape 112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2" name="Shape 132"/>
        <p:cNvGrpSpPr/>
        <p:nvPr/>
      </p:nvGrpSpPr>
      <p:grpSpPr>
        <a:xfrm>
          <a:off y="0" x="0"/>
          <a:ext cy="0" cx="0"/>
          <a:chOff y="0" x="0"/>
          <a:chExt cy="0" cx="0"/>
        </a:xfrm>
      </p:grpSpPr>
      <p:sp>
        <p:nvSpPr>
          <p:cNvPr id="133" name="Shape 133"/>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134" name="Shape 13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135" name="Shape 13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33" name="Shape 1133"/>
        <p:cNvGrpSpPr/>
        <p:nvPr/>
      </p:nvGrpSpPr>
      <p:grpSpPr>
        <a:xfrm>
          <a:off y="0" x="0"/>
          <a:ext cy="0" cx="0"/>
          <a:chOff y="0" x="0"/>
          <a:chExt cy="0" cx="0"/>
        </a:xfrm>
      </p:grpSpPr>
      <p:sp>
        <p:nvSpPr>
          <p:cNvPr id="1134" name="Shape 113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35" name="Shape 113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42" name="Shape 1142"/>
        <p:cNvGrpSpPr/>
        <p:nvPr/>
      </p:nvGrpSpPr>
      <p:grpSpPr>
        <a:xfrm>
          <a:off y="0" x="0"/>
          <a:ext cy="0" cx="0"/>
          <a:chOff y="0" x="0"/>
          <a:chExt cy="0" cx="0"/>
        </a:xfrm>
      </p:grpSpPr>
      <p:sp>
        <p:nvSpPr>
          <p:cNvPr id="1143" name="Shape 114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44" name="Shape 114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51" name="Shape 1151"/>
        <p:cNvGrpSpPr/>
        <p:nvPr/>
      </p:nvGrpSpPr>
      <p:grpSpPr>
        <a:xfrm>
          <a:off y="0" x="0"/>
          <a:ext cy="0" cx="0"/>
          <a:chOff y="0" x="0"/>
          <a:chExt cy="0" cx="0"/>
        </a:xfrm>
      </p:grpSpPr>
      <p:sp>
        <p:nvSpPr>
          <p:cNvPr id="1152" name="Shape 11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53" name="Shape 115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60" name="Shape 1160"/>
        <p:cNvGrpSpPr/>
        <p:nvPr/>
      </p:nvGrpSpPr>
      <p:grpSpPr>
        <a:xfrm>
          <a:off y="0" x="0"/>
          <a:ext cy="0" cx="0"/>
          <a:chOff y="0" x="0"/>
          <a:chExt cy="0" cx="0"/>
        </a:xfrm>
      </p:grpSpPr>
      <p:sp>
        <p:nvSpPr>
          <p:cNvPr id="1161" name="Shape 116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62" name="Shape 116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69" name="Shape 1169"/>
        <p:cNvGrpSpPr/>
        <p:nvPr/>
      </p:nvGrpSpPr>
      <p:grpSpPr>
        <a:xfrm>
          <a:off y="0" x="0"/>
          <a:ext cy="0" cx="0"/>
          <a:chOff y="0" x="0"/>
          <a:chExt cy="0" cx="0"/>
        </a:xfrm>
      </p:grpSpPr>
      <p:sp>
        <p:nvSpPr>
          <p:cNvPr id="1170" name="Shape 117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71" name="Shape 117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78" name="Shape 1178"/>
        <p:cNvGrpSpPr/>
        <p:nvPr/>
      </p:nvGrpSpPr>
      <p:grpSpPr>
        <a:xfrm>
          <a:off y="0" x="0"/>
          <a:ext cy="0" cx="0"/>
          <a:chOff y="0" x="0"/>
          <a:chExt cy="0" cx="0"/>
        </a:xfrm>
      </p:grpSpPr>
      <p:sp>
        <p:nvSpPr>
          <p:cNvPr id="1179" name="Shape 11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80" name="Shape 118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86" name="Shape 1186"/>
        <p:cNvGrpSpPr/>
        <p:nvPr/>
      </p:nvGrpSpPr>
      <p:grpSpPr>
        <a:xfrm>
          <a:off y="0" x="0"/>
          <a:ext cy="0" cx="0"/>
          <a:chOff y="0" x="0"/>
          <a:chExt cy="0" cx="0"/>
        </a:xfrm>
      </p:grpSpPr>
      <p:sp>
        <p:nvSpPr>
          <p:cNvPr id="1187" name="Shape 118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88" name="Shape 118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5" name="Shape 1195"/>
        <p:cNvGrpSpPr/>
        <p:nvPr/>
      </p:nvGrpSpPr>
      <p:grpSpPr>
        <a:xfrm>
          <a:off y="0" x="0"/>
          <a:ext cy="0" cx="0"/>
          <a:chOff y="0" x="0"/>
          <a:chExt cy="0" cx="0"/>
        </a:xfrm>
      </p:grpSpPr>
      <p:sp>
        <p:nvSpPr>
          <p:cNvPr id="1196" name="Shape 11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97" name="Shape 119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03" name="Shape 1203"/>
        <p:cNvGrpSpPr/>
        <p:nvPr/>
      </p:nvGrpSpPr>
      <p:grpSpPr>
        <a:xfrm>
          <a:off y="0" x="0"/>
          <a:ext cy="0" cx="0"/>
          <a:chOff y="0" x="0"/>
          <a:chExt cy="0" cx="0"/>
        </a:xfrm>
      </p:grpSpPr>
      <p:sp>
        <p:nvSpPr>
          <p:cNvPr id="1204" name="Shape 12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05" name="Shape 120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12" name="Shape 1212"/>
        <p:cNvGrpSpPr/>
        <p:nvPr/>
      </p:nvGrpSpPr>
      <p:grpSpPr>
        <a:xfrm>
          <a:off y="0" x="0"/>
          <a:ext cy="0" cx="0"/>
          <a:chOff y="0" x="0"/>
          <a:chExt cy="0" cx="0"/>
        </a:xfrm>
      </p:grpSpPr>
      <p:sp>
        <p:nvSpPr>
          <p:cNvPr id="1213" name="Shape 121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14" name="Shape 121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2" name="Shape 142"/>
        <p:cNvGrpSpPr/>
        <p:nvPr/>
      </p:nvGrpSpPr>
      <p:grpSpPr>
        <a:xfrm>
          <a:off y="0" x="0"/>
          <a:ext cy="0" cx="0"/>
          <a:chOff y="0" x="0"/>
          <a:chExt cy="0" cx="0"/>
        </a:xfrm>
      </p:grpSpPr>
      <p:sp>
        <p:nvSpPr>
          <p:cNvPr id="143" name="Shape 143"/>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144" name="Shape 14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145" name="Shape 14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20" name="Shape 1220"/>
        <p:cNvGrpSpPr/>
        <p:nvPr/>
      </p:nvGrpSpPr>
      <p:grpSpPr>
        <a:xfrm>
          <a:off y="0" x="0"/>
          <a:ext cy="0" cx="0"/>
          <a:chOff y="0" x="0"/>
          <a:chExt cy="0" cx="0"/>
        </a:xfrm>
      </p:grpSpPr>
      <p:sp>
        <p:nvSpPr>
          <p:cNvPr id="1221" name="Shape 122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22" name="Shape 122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29" name="Shape 1229"/>
        <p:cNvGrpSpPr/>
        <p:nvPr/>
      </p:nvGrpSpPr>
      <p:grpSpPr>
        <a:xfrm>
          <a:off y="0" x="0"/>
          <a:ext cy="0" cx="0"/>
          <a:chOff y="0" x="0"/>
          <a:chExt cy="0" cx="0"/>
        </a:xfrm>
      </p:grpSpPr>
      <p:sp>
        <p:nvSpPr>
          <p:cNvPr id="1230" name="Shape 12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31" name="Shape 123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36" name="Shape 1236"/>
        <p:cNvGrpSpPr/>
        <p:nvPr/>
      </p:nvGrpSpPr>
      <p:grpSpPr>
        <a:xfrm>
          <a:off y="0" x="0"/>
          <a:ext cy="0" cx="0"/>
          <a:chOff y="0" x="0"/>
          <a:chExt cy="0" cx="0"/>
        </a:xfrm>
      </p:grpSpPr>
      <p:sp>
        <p:nvSpPr>
          <p:cNvPr id="1237" name="Shape 12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38" name="Shape 123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43" name="Shape 1243"/>
        <p:cNvGrpSpPr/>
        <p:nvPr/>
      </p:nvGrpSpPr>
      <p:grpSpPr>
        <a:xfrm>
          <a:off y="0" x="0"/>
          <a:ext cy="0" cx="0"/>
          <a:chOff y="0" x="0"/>
          <a:chExt cy="0" cx="0"/>
        </a:xfrm>
      </p:grpSpPr>
      <p:sp>
        <p:nvSpPr>
          <p:cNvPr id="1244" name="Shape 124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45" name="Shape 124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51" name="Shape 1251"/>
        <p:cNvGrpSpPr/>
        <p:nvPr/>
      </p:nvGrpSpPr>
      <p:grpSpPr>
        <a:xfrm>
          <a:off y="0" x="0"/>
          <a:ext cy="0" cx="0"/>
          <a:chOff y="0" x="0"/>
          <a:chExt cy="0" cx="0"/>
        </a:xfrm>
      </p:grpSpPr>
      <p:sp>
        <p:nvSpPr>
          <p:cNvPr id="1252" name="Shape 12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53" name="Shape 125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58" name="Shape 1258"/>
        <p:cNvGrpSpPr/>
        <p:nvPr/>
      </p:nvGrpSpPr>
      <p:grpSpPr>
        <a:xfrm>
          <a:off y="0" x="0"/>
          <a:ext cy="0" cx="0"/>
          <a:chOff y="0" x="0"/>
          <a:chExt cy="0" cx="0"/>
        </a:xfrm>
      </p:grpSpPr>
      <p:sp>
        <p:nvSpPr>
          <p:cNvPr id="1259" name="Shape 12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60" name="Shape 12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65" name="Shape 1265"/>
        <p:cNvGrpSpPr/>
        <p:nvPr/>
      </p:nvGrpSpPr>
      <p:grpSpPr>
        <a:xfrm>
          <a:off y="0" x="0"/>
          <a:ext cy="0" cx="0"/>
          <a:chOff y="0" x="0"/>
          <a:chExt cy="0" cx="0"/>
        </a:xfrm>
      </p:grpSpPr>
      <p:sp>
        <p:nvSpPr>
          <p:cNvPr id="1266" name="Shape 12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67" name="Shape 12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73" name="Shape 1273"/>
        <p:cNvGrpSpPr/>
        <p:nvPr/>
      </p:nvGrpSpPr>
      <p:grpSpPr>
        <a:xfrm>
          <a:off y="0" x="0"/>
          <a:ext cy="0" cx="0"/>
          <a:chOff y="0" x="0"/>
          <a:chExt cy="0" cx="0"/>
        </a:xfrm>
      </p:grpSpPr>
      <p:sp>
        <p:nvSpPr>
          <p:cNvPr id="1274" name="Shape 12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75" name="Shape 12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80" name="Shape 1280"/>
        <p:cNvGrpSpPr/>
        <p:nvPr/>
      </p:nvGrpSpPr>
      <p:grpSpPr>
        <a:xfrm>
          <a:off y="0" x="0"/>
          <a:ext cy="0" cx="0"/>
          <a:chOff y="0" x="0"/>
          <a:chExt cy="0" cx="0"/>
        </a:xfrm>
      </p:grpSpPr>
      <p:sp>
        <p:nvSpPr>
          <p:cNvPr id="1281" name="Shape 12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82" name="Shape 128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88" name="Shape 1288"/>
        <p:cNvGrpSpPr/>
        <p:nvPr/>
      </p:nvGrpSpPr>
      <p:grpSpPr>
        <a:xfrm>
          <a:off y="0" x="0"/>
          <a:ext cy="0" cx="0"/>
          <a:chOff y="0" x="0"/>
          <a:chExt cy="0" cx="0"/>
        </a:xfrm>
      </p:grpSpPr>
      <p:sp>
        <p:nvSpPr>
          <p:cNvPr id="1289" name="Shape 12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90" name="Shape 129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1" name="Shape 151"/>
        <p:cNvGrpSpPr/>
        <p:nvPr/>
      </p:nvGrpSpPr>
      <p:grpSpPr>
        <a:xfrm>
          <a:off y="0" x="0"/>
          <a:ext cy="0" cx="0"/>
          <a:chOff y="0" x="0"/>
          <a:chExt cy="0" cx="0"/>
        </a:xfrm>
      </p:grpSpPr>
      <p:sp>
        <p:nvSpPr>
          <p:cNvPr id="152" name="Shape 152"/>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153" name="Shape 153"/>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154" name="Shape 154"/>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95" name="Shape 1295"/>
        <p:cNvGrpSpPr/>
        <p:nvPr/>
      </p:nvGrpSpPr>
      <p:grpSpPr>
        <a:xfrm>
          <a:off y="0" x="0"/>
          <a:ext cy="0" cx="0"/>
          <a:chOff y="0" x="0"/>
          <a:chExt cy="0" cx="0"/>
        </a:xfrm>
      </p:grpSpPr>
      <p:sp>
        <p:nvSpPr>
          <p:cNvPr id="1296" name="Shape 12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97" name="Shape 129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03" name="Shape 1303"/>
        <p:cNvGrpSpPr/>
        <p:nvPr/>
      </p:nvGrpSpPr>
      <p:grpSpPr>
        <a:xfrm>
          <a:off y="0" x="0"/>
          <a:ext cy="0" cx="0"/>
          <a:chOff y="0" x="0"/>
          <a:chExt cy="0" cx="0"/>
        </a:xfrm>
      </p:grpSpPr>
      <p:sp>
        <p:nvSpPr>
          <p:cNvPr id="1304" name="Shape 13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05" name="Shape 130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10" name="Shape 1310"/>
        <p:cNvGrpSpPr/>
        <p:nvPr/>
      </p:nvGrpSpPr>
      <p:grpSpPr>
        <a:xfrm>
          <a:off y="0" x="0"/>
          <a:ext cy="0" cx="0"/>
          <a:chOff y="0" x="0"/>
          <a:chExt cy="0" cx="0"/>
        </a:xfrm>
      </p:grpSpPr>
      <p:sp>
        <p:nvSpPr>
          <p:cNvPr id="1311" name="Shape 13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12" name="Shape 131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18" name="Shape 1318"/>
        <p:cNvGrpSpPr/>
        <p:nvPr/>
      </p:nvGrpSpPr>
      <p:grpSpPr>
        <a:xfrm>
          <a:off y="0" x="0"/>
          <a:ext cy="0" cx="0"/>
          <a:chOff y="0" x="0"/>
          <a:chExt cy="0" cx="0"/>
        </a:xfrm>
      </p:grpSpPr>
      <p:sp>
        <p:nvSpPr>
          <p:cNvPr id="1319" name="Shape 13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20" name="Shape 132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26" name="Shape 1326"/>
        <p:cNvGrpSpPr/>
        <p:nvPr/>
      </p:nvGrpSpPr>
      <p:grpSpPr>
        <a:xfrm>
          <a:off y="0" x="0"/>
          <a:ext cy="0" cx="0"/>
          <a:chOff y="0" x="0"/>
          <a:chExt cy="0" cx="0"/>
        </a:xfrm>
      </p:grpSpPr>
      <p:sp>
        <p:nvSpPr>
          <p:cNvPr id="1327" name="Shape 13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28" name="Shape 132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33" name="Shape 1333"/>
        <p:cNvGrpSpPr/>
        <p:nvPr/>
      </p:nvGrpSpPr>
      <p:grpSpPr>
        <a:xfrm>
          <a:off y="0" x="0"/>
          <a:ext cy="0" cx="0"/>
          <a:chOff y="0" x="0"/>
          <a:chExt cy="0" cx="0"/>
        </a:xfrm>
      </p:grpSpPr>
      <p:sp>
        <p:nvSpPr>
          <p:cNvPr id="1334" name="Shape 133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35" name="Shape 133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41" name="Shape 1341"/>
        <p:cNvGrpSpPr/>
        <p:nvPr/>
      </p:nvGrpSpPr>
      <p:grpSpPr>
        <a:xfrm>
          <a:off y="0" x="0"/>
          <a:ext cy="0" cx="0"/>
          <a:chOff y="0" x="0"/>
          <a:chExt cy="0" cx="0"/>
        </a:xfrm>
      </p:grpSpPr>
      <p:sp>
        <p:nvSpPr>
          <p:cNvPr id="1342" name="Shape 13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43" name="Shape 13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48" name="Shape 1348"/>
        <p:cNvGrpSpPr/>
        <p:nvPr/>
      </p:nvGrpSpPr>
      <p:grpSpPr>
        <a:xfrm>
          <a:off y="0" x="0"/>
          <a:ext cy="0" cx="0"/>
          <a:chOff y="0" x="0"/>
          <a:chExt cy="0" cx="0"/>
        </a:xfrm>
      </p:grpSpPr>
      <p:sp>
        <p:nvSpPr>
          <p:cNvPr id="1349" name="Shape 13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50" name="Shape 13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56" name="Shape 1356"/>
        <p:cNvGrpSpPr/>
        <p:nvPr/>
      </p:nvGrpSpPr>
      <p:grpSpPr>
        <a:xfrm>
          <a:off y="0" x="0"/>
          <a:ext cy="0" cx="0"/>
          <a:chOff y="0" x="0"/>
          <a:chExt cy="0" cx="0"/>
        </a:xfrm>
      </p:grpSpPr>
      <p:sp>
        <p:nvSpPr>
          <p:cNvPr id="1357" name="Shape 13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58" name="Shape 135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64" name="Shape 1364"/>
        <p:cNvGrpSpPr/>
        <p:nvPr/>
      </p:nvGrpSpPr>
      <p:grpSpPr>
        <a:xfrm>
          <a:off y="0" x="0"/>
          <a:ext cy="0" cx="0"/>
          <a:chOff y="0" x="0"/>
          <a:chExt cy="0" cx="0"/>
        </a:xfrm>
      </p:grpSpPr>
      <p:sp>
        <p:nvSpPr>
          <p:cNvPr id="1365" name="Shape 13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66" name="Shape 136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3" name="Shape 163"/>
        <p:cNvGrpSpPr/>
        <p:nvPr/>
      </p:nvGrpSpPr>
      <p:grpSpPr>
        <a:xfrm>
          <a:off y="0" x="0"/>
          <a:ext cy="0" cx="0"/>
          <a:chOff y="0" x="0"/>
          <a:chExt cy="0" cx="0"/>
        </a:xfrm>
      </p:grpSpPr>
      <p:sp>
        <p:nvSpPr>
          <p:cNvPr id="164" name="Shape 164"/>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165" name="Shape 165"/>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166" name="Shape 166"/>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71" name="Shape 1371"/>
        <p:cNvGrpSpPr/>
        <p:nvPr/>
      </p:nvGrpSpPr>
      <p:grpSpPr>
        <a:xfrm>
          <a:off y="0" x="0"/>
          <a:ext cy="0" cx="0"/>
          <a:chOff y="0" x="0"/>
          <a:chExt cy="0" cx="0"/>
        </a:xfrm>
      </p:grpSpPr>
      <p:sp>
        <p:nvSpPr>
          <p:cNvPr id="1372" name="Shape 13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73" name="Shape 13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78" name="Shape 1378"/>
        <p:cNvGrpSpPr/>
        <p:nvPr/>
      </p:nvGrpSpPr>
      <p:grpSpPr>
        <a:xfrm>
          <a:off y="0" x="0"/>
          <a:ext cy="0" cx="0"/>
          <a:chOff y="0" x="0"/>
          <a:chExt cy="0" cx="0"/>
        </a:xfrm>
      </p:grpSpPr>
      <p:sp>
        <p:nvSpPr>
          <p:cNvPr id="1379" name="Shape 13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80" name="Shape 138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85" name="Shape 1385"/>
        <p:cNvGrpSpPr/>
        <p:nvPr/>
      </p:nvGrpSpPr>
      <p:grpSpPr>
        <a:xfrm>
          <a:off y="0" x="0"/>
          <a:ext cy="0" cx="0"/>
          <a:chOff y="0" x="0"/>
          <a:chExt cy="0" cx="0"/>
        </a:xfrm>
      </p:grpSpPr>
      <p:sp>
        <p:nvSpPr>
          <p:cNvPr id="1386" name="Shape 13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87" name="Shape 13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92" name="Shape 1392"/>
        <p:cNvGrpSpPr/>
        <p:nvPr/>
      </p:nvGrpSpPr>
      <p:grpSpPr>
        <a:xfrm>
          <a:off y="0" x="0"/>
          <a:ext cy="0" cx="0"/>
          <a:chOff y="0" x="0"/>
          <a:chExt cy="0" cx="0"/>
        </a:xfrm>
      </p:grpSpPr>
      <p:sp>
        <p:nvSpPr>
          <p:cNvPr id="1393" name="Shape 13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94" name="Shape 139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01" name="Shape 1401"/>
        <p:cNvGrpSpPr/>
        <p:nvPr/>
      </p:nvGrpSpPr>
      <p:grpSpPr>
        <a:xfrm>
          <a:off y="0" x="0"/>
          <a:ext cy="0" cx="0"/>
          <a:chOff y="0" x="0"/>
          <a:chExt cy="0" cx="0"/>
        </a:xfrm>
      </p:grpSpPr>
      <p:sp>
        <p:nvSpPr>
          <p:cNvPr id="1402" name="Shape 140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03" name="Shape 140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09" name="Shape 1409"/>
        <p:cNvGrpSpPr/>
        <p:nvPr/>
      </p:nvGrpSpPr>
      <p:grpSpPr>
        <a:xfrm>
          <a:off y="0" x="0"/>
          <a:ext cy="0" cx="0"/>
          <a:chOff y="0" x="0"/>
          <a:chExt cy="0" cx="0"/>
        </a:xfrm>
      </p:grpSpPr>
      <p:sp>
        <p:nvSpPr>
          <p:cNvPr id="1410" name="Shape 14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11" name="Shape 141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20" name="Shape 1420"/>
        <p:cNvGrpSpPr/>
        <p:nvPr/>
      </p:nvGrpSpPr>
      <p:grpSpPr>
        <a:xfrm>
          <a:off y="0" x="0"/>
          <a:ext cy="0" cx="0"/>
          <a:chOff y="0" x="0"/>
          <a:chExt cy="0" cx="0"/>
        </a:xfrm>
      </p:grpSpPr>
      <p:sp>
        <p:nvSpPr>
          <p:cNvPr id="1421" name="Shape 142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22" name="Shape 142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28" name="Shape 1428"/>
        <p:cNvGrpSpPr/>
        <p:nvPr/>
      </p:nvGrpSpPr>
      <p:grpSpPr>
        <a:xfrm>
          <a:off y="0" x="0"/>
          <a:ext cy="0" cx="0"/>
          <a:chOff y="0" x="0"/>
          <a:chExt cy="0" cx="0"/>
        </a:xfrm>
      </p:grpSpPr>
      <p:sp>
        <p:nvSpPr>
          <p:cNvPr id="1429" name="Shape 142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30" name="Shape 143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36" name="Shape 1436"/>
        <p:cNvGrpSpPr/>
        <p:nvPr/>
      </p:nvGrpSpPr>
      <p:grpSpPr>
        <a:xfrm>
          <a:off y="0" x="0"/>
          <a:ext cy="0" cx="0"/>
          <a:chOff y="0" x="0"/>
          <a:chExt cy="0" cx="0"/>
        </a:xfrm>
      </p:grpSpPr>
      <p:sp>
        <p:nvSpPr>
          <p:cNvPr id="1437" name="Shape 14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38" name="Shape 143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44" name="Shape 1444"/>
        <p:cNvGrpSpPr/>
        <p:nvPr/>
      </p:nvGrpSpPr>
      <p:grpSpPr>
        <a:xfrm>
          <a:off y="0" x="0"/>
          <a:ext cy="0" cx="0"/>
          <a:chOff y="0" x="0"/>
          <a:chExt cy="0" cx="0"/>
        </a:xfrm>
      </p:grpSpPr>
      <p:sp>
        <p:nvSpPr>
          <p:cNvPr id="1445" name="Shape 14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46" name="Shape 144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4" name="Shape 174"/>
        <p:cNvGrpSpPr/>
        <p:nvPr/>
      </p:nvGrpSpPr>
      <p:grpSpPr>
        <a:xfrm>
          <a:off y="0" x="0"/>
          <a:ext cy="0" cx="0"/>
          <a:chOff y="0" x="0"/>
          <a:chExt cy="0" cx="0"/>
        </a:xfrm>
      </p:grpSpPr>
      <p:sp>
        <p:nvSpPr>
          <p:cNvPr id="175" name="Shape 175"/>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176" name="Shape 176"/>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177" name="Shape 177"/>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51" name="Shape 1451"/>
        <p:cNvGrpSpPr/>
        <p:nvPr/>
      </p:nvGrpSpPr>
      <p:grpSpPr>
        <a:xfrm>
          <a:off y="0" x="0"/>
          <a:ext cy="0" cx="0"/>
          <a:chOff y="0" x="0"/>
          <a:chExt cy="0" cx="0"/>
        </a:xfrm>
      </p:grpSpPr>
      <p:sp>
        <p:nvSpPr>
          <p:cNvPr id="1452" name="Shape 14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53" name="Shape 145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58" name="Shape 1458"/>
        <p:cNvGrpSpPr/>
        <p:nvPr/>
      </p:nvGrpSpPr>
      <p:grpSpPr>
        <a:xfrm>
          <a:off y="0" x="0"/>
          <a:ext cy="0" cx="0"/>
          <a:chOff y="0" x="0"/>
          <a:chExt cy="0" cx="0"/>
        </a:xfrm>
      </p:grpSpPr>
      <p:sp>
        <p:nvSpPr>
          <p:cNvPr id="1459" name="Shape 14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60" name="Shape 14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65" name="Shape 1465"/>
        <p:cNvGrpSpPr/>
        <p:nvPr/>
      </p:nvGrpSpPr>
      <p:grpSpPr>
        <a:xfrm>
          <a:off y="0" x="0"/>
          <a:ext cy="0" cx="0"/>
          <a:chOff y="0" x="0"/>
          <a:chExt cy="0" cx="0"/>
        </a:xfrm>
      </p:grpSpPr>
      <p:sp>
        <p:nvSpPr>
          <p:cNvPr id="1466" name="Shape 14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67" name="Shape 14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72" name="Shape 1472"/>
        <p:cNvGrpSpPr/>
        <p:nvPr/>
      </p:nvGrpSpPr>
      <p:grpSpPr>
        <a:xfrm>
          <a:off y="0" x="0"/>
          <a:ext cy="0" cx="0"/>
          <a:chOff y="0" x="0"/>
          <a:chExt cy="0" cx="0"/>
        </a:xfrm>
      </p:grpSpPr>
      <p:sp>
        <p:nvSpPr>
          <p:cNvPr id="1473" name="Shape 14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74" name="Shape 147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79" name="Shape 1479"/>
        <p:cNvGrpSpPr/>
        <p:nvPr/>
      </p:nvGrpSpPr>
      <p:grpSpPr>
        <a:xfrm>
          <a:off y="0" x="0"/>
          <a:ext cy="0" cx="0"/>
          <a:chOff y="0" x="0"/>
          <a:chExt cy="0" cx="0"/>
        </a:xfrm>
      </p:grpSpPr>
      <p:sp>
        <p:nvSpPr>
          <p:cNvPr id="1480" name="Shape 14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81" name="Shape 148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86" name="Shape 1486"/>
        <p:cNvGrpSpPr/>
        <p:nvPr/>
      </p:nvGrpSpPr>
      <p:grpSpPr>
        <a:xfrm>
          <a:off y="0" x="0"/>
          <a:ext cy="0" cx="0"/>
          <a:chOff y="0" x="0"/>
          <a:chExt cy="0" cx="0"/>
        </a:xfrm>
      </p:grpSpPr>
      <p:sp>
        <p:nvSpPr>
          <p:cNvPr id="1487" name="Shape 148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88" name="Shape 148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94" name="Shape 1494"/>
        <p:cNvGrpSpPr/>
        <p:nvPr/>
      </p:nvGrpSpPr>
      <p:grpSpPr>
        <a:xfrm>
          <a:off y="0" x="0"/>
          <a:ext cy="0" cx="0"/>
          <a:chOff y="0" x="0"/>
          <a:chExt cy="0" cx="0"/>
        </a:xfrm>
      </p:grpSpPr>
      <p:sp>
        <p:nvSpPr>
          <p:cNvPr id="1495" name="Shape 14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96" name="Shape 149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02" name="Shape 1502"/>
        <p:cNvGrpSpPr/>
        <p:nvPr/>
      </p:nvGrpSpPr>
      <p:grpSpPr>
        <a:xfrm>
          <a:off y="0" x="0"/>
          <a:ext cy="0" cx="0"/>
          <a:chOff y="0" x="0"/>
          <a:chExt cy="0" cx="0"/>
        </a:xfrm>
      </p:grpSpPr>
      <p:sp>
        <p:nvSpPr>
          <p:cNvPr id="1503" name="Shape 15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04" name="Shape 150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10" name="Shape 1510"/>
        <p:cNvGrpSpPr/>
        <p:nvPr/>
      </p:nvGrpSpPr>
      <p:grpSpPr>
        <a:xfrm>
          <a:off y="0" x="0"/>
          <a:ext cy="0" cx="0"/>
          <a:chOff y="0" x="0"/>
          <a:chExt cy="0" cx="0"/>
        </a:xfrm>
      </p:grpSpPr>
      <p:sp>
        <p:nvSpPr>
          <p:cNvPr id="1511" name="Shape 15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12" name="Shape 151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18" name="Shape 1518"/>
        <p:cNvGrpSpPr/>
        <p:nvPr/>
      </p:nvGrpSpPr>
      <p:grpSpPr>
        <a:xfrm>
          <a:off y="0" x="0"/>
          <a:ext cy="0" cx="0"/>
          <a:chOff y="0" x="0"/>
          <a:chExt cy="0" cx="0"/>
        </a:xfrm>
      </p:grpSpPr>
      <p:sp>
        <p:nvSpPr>
          <p:cNvPr id="1519" name="Shape 15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20" name="Shape 152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8" name="Shape 188"/>
        <p:cNvGrpSpPr/>
        <p:nvPr/>
      </p:nvGrpSpPr>
      <p:grpSpPr>
        <a:xfrm>
          <a:off y="0" x="0"/>
          <a:ext cy="0" cx="0"/>
          <a:chOff y="0" x="0"/>
          <a:chExt cy="0" cx="0"/>
        </a:xfrm>
      </p:grpSpPr>
      <p:sp>
        <p:nvSpPr>
          <p:cNvPr id="189" name="Shape 189"/>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190" name="Shape 190"/>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191" name="Shape 191"/>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26" name="Shape 1526"/>
        <p:cNvGrpSpPr/>
        <p:nvPr/>
      </p:nvGrpSpPr>
      <p:grpSpPr>
        <a:xfrm>
          <a:off y="0" x="0"/>
          <a:ext cy="0" cx="0"/>
          <a:chOff y="0" x="0"/>
          <a:chExt cy="0" cx="0"/>
        </a:xfrm>
      </p:grpSpPr>
      <p:sp>
        <p:nvSpPr>
          <p:cNvPr id="1527" name="Shape 15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28" name="Shape 152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34" name="Shape 1534"/>
        <p:cNvGrpSpPr/>
        <p:nvPr/>
      </p:nvGrpSpPr>
      <p:grpSpPr>
        <a:xfrm>
          <a:off y="0" x="0"/>
          <a:ext cy="0" cx="0"/>
          <a:chOff y="0" x="0"/>
          <a:chExt cy="0" cx="0"/>
        </a:xfrm>
      </p:grpSpPr>
      <p:sp>
        <p:nvSpPr>
          <p:cNvPr id="1535" name="Shape 15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36" name="Shape 153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41" name="Shape 1541"/>
        <p:cNvGrpSpPr/>
        <p:nvPr/>
      </p:nvGrpSpPr>
      <p:grpSpPr>
        <a:xfrm>
          <a:off y="0" x="0"/>
          <a:ext cy="0" cx="0"/>
          <a:chOff y="0" x="0"/>
          <a:chExt cy="0" cx="0"/>
        </a:xfrm>
      </p:grpSpPr>
      <p:sp>
        <p:nvSpPr>
          <p:cNvPr id="1542" name="Shape 15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43" name="Shape 15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48" name="Shape 1548"/>
        <p:cNvGrpSpPr/>
        <p:nvPr/>
      </p:nvGrpSpPr>
      <p:grpSpPr>
        <a:xfrm>
          <a:off y="0" x="0"/>
          <a:ext cy="0" cx="0"/>
          <a:chOff y="0" x="0"/>
          <a:chExt cy="0" cx="0"/>
        </a:xfrm>
      </p:grpSpPr>
      <p:sp>
        <p:nvSpPr>
          <p:cNvPr id="1549" name="Shape 15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50" name="Shape 15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55" name="Shape 1555"/>
        <p:cNvGrpSpPr/>
        <p:nvPr/>
      </p:nvGrpSpPr>
      <p:grpSpPr>
        <a:xfrm>
          <a:off y="0" x="0"/>
          <a:ext cy="0" cx="0"/>
          <a:chOff y="0" x="0"/>
          <a:chExt cy="0" cx="0"/>
        </a:xfrm>
      </p:grpSpPr>
      <p:sp>
        <p:nvSpPr>
          <p:cNvPr id="1556" name="Shape 155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57" name="Shape 155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63" name="Shape 1563"/>
        <p:cNvGrpSpPr/>
        <p:nvPr/>
      </p:nvGrpSpPr>
      <p:grpSpPr>
        <a:xfrm>
          <a:off y="0" x="0"/>
          <a:ext cy="0" cx="0"/>
          <a:chOff y="0" x="0"/>
          <a:chExt cy="0" cx="0"/>
        </a:xfrm>
      </p:grpSpPr>
      <p:sp>
        <p:nvSpPr>
          <p:cNvPr id="1564" name="Shape 15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65" name="Shape 156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71" name="Shape 1571"/>
        <p:cNvGrpSpPr/>
        <p:nvPr/>
      </p:nvGrpSpPr>
      <p:grpSpPr>
        <a:xfrm>
          <a:off y="0" x="0"/>
          <a:ext cy="0" cx="0"/>
          <a:chOff y="0" x="0"/>
          <a:chExt cy="0" cx="0"/>
        </a:xfrm>
      </p:grpSpPr>
      <p:sp>
        <p:nvSpPr>
          <p:cNvPr id="1572" name="Shape 15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73" name="Shape 15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79" name="Shape 1579"/>
        <p:cNvGrpSpPr/>
        <p:nvPr/>
      </p:nvGrpSpPr>
      <p:grpSpPr>
        <a:xfrm>
          <a:off y="0" x="0"/>
          <a:ext cy="0" cx="0"/>
          <a:chOff y="0" x="0"/>
          <a:chExt cy="0" cx="0"/>
        </a:xfrm>
      </p:grpSpPr>
      <p:sp>
        <p:nvSpPr>
          <p:cNvPr id="1580" name="Shape 15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81" name="Shape 158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86" name="Shape 1586"/>
        <p:cNvGrpSpPr/>
        <p:nvPr/>
      </p:nvGrpSpPr>
      <p:grpSpPr>
        <a:xfrm>
          <a:off y="0" x="0"/>
          <a:ext cy="0" cx="0"/>
          <a:chOff y="0" x="0"/>
          <a:chExt cy="0" cx="0"/>
        </a:xfrm>
      </p:grpSpPr>
      <p:sp>
        <p:nvSpPr>
          <p:cNvPr id="1587" name="Shape 158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88" name="Shape 158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93" name="Shape 1593"/>
        <p:cNvGrpSpPr/>
        <p:nvPr/>
      </p:nvGrpSpPr>
      <p:grpSpPr>
        <a:xfrm>
          <a:off y="0" x="0"/>
          <a:ext cy="0" cx="0"/>
          <a:chOff y="0" x="0"/>
          <a:chExt cy="0" cx="0"/>
        </a:xfrm>
      </p:grpSpPr>
      <p:sp>
        <p:nvSpPr>
          <p:cNvPr id="1594" name="Shape 15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95" name="Shape 159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7" name="Shape 197"/>
        <p:cNvGrpSpPr/>
        <p:nvPr/>
      </p:nvGrpSpPr>
      <p:grpSpPr>
        <a:xfrm>
          <a:off y="0" x="0"/>
          <a:ext cy="0" cx="0"/>
          <a:chOff y="0" x="0"/>
          <a:chExt cy="0" cx="0"/>
        </a:xfrm>
      </p:grpSpPr>
      <p:sp>
        <p:nvSpPr>
          <p:cNvPr id="198" name="Shape 198"/>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199" name="Shape 199"/>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00" name="Shape 200"/>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01" name="Shape 1601"/>
        <p:cNvGrpSpPr/>
        <p:nvPr/>
      </p:nvGrpSpPr>
      <p:grpSpPr>
        <a:xfrm>
          <a:off y="0" x="0"/>
          <a:ext cy="0" cx="0"/>
          <a:chOff y="0" x="0"/>
          <a:chExt cy="0" cx="0"/>
        </a:xfrm>
      </p:grpSpPr>
      <p:sp>
        <p:nvSpPr>
          <p:cNvPr id="1602" name="Shape 160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03" name="Shape 160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08" name="Shape 1608"/>
        <p:cNvGrpSpPr/>
        <p:nvPr/>
      </p:nvGrpSpPr>
      <p:grpSpPr>
        <a:xfrm>
          <a:off y="0" x="0"/>
          <a:ext cy="0" cx="0"/>
          <a:chOff y="0" x="0"/>
          <a:chExt cy="0" cx="0"/>
        </a:xfrm>
      </p:grpSpPr>
      <p:sp>
        <p:nvSpPr>
          <p:cNvPr id="1609" name="Shape 160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10" name="Shape 161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15" name="Shape 1615"/>
        <p:cNvGrpSpPr/>
        <p:nvPr/>
      </p:nvGrpSpPr>
      <p:grpSpPr>
        <a:xfrm>
          <a:off y="0" x="0"/>
          <a:ext cy="0" cx="0"/>
          <a:chOff y="0" x="0"/>
          <a:chExt cy="0" cx="0"/>
        </a:xfrm>
      </p:grpSpPr>
      <p:sp>
        <p:nvSpPr>
          <p:cNvPr id="1616" name="Shape 16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17" name="Shape 161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23" name="Shape 1623"/>
        <p:cNvGrpSpPr/>
        <p:nvPr/>
      </p:nvGrpSpPr>
      <p:grpSpPr>
        <a:xfrm>
          <a:off y="0" x="0"/>
          <a:ext cy="0" cx="0"/>
          <a:chOff y="0" x="0"/>
          <a:chExt cy="0" cx="0"/>
        </a:xfrm>
      </p:grpSpPr>
      <p:sp>
        <p:nvSpPr>
          <p:cNvPr id="1624" name="Shape 16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25" name="Shape 162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29" name="Shape 1629"/>
        <p:cNvGrpSpPr/>
        <p:nvPr/>
      </p:nvGrpSpPr>
      <p:grpSpPr>
        <a:xfrm>
          <a:off y="0" x="0"/>
          <a:ext cy="0" cx="0"/>
          <a:chOff y="0" x="0"/>
          <a:chExt cy="0" cx="0"/>
        </a:xfrm>
      </p:grpSpPr>
      <p:sp>
        <p:nvSpPr>
          <p:cNvPr id="1630" name="Shape 16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31" name="Shape 163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39" name="Shape 1639"/>
        <p:cNvGrpSpPr/>
        <p:nvPr/>
      </p:nvGrpSpPr>
      <p:grpSpPr>
        <a:xfrm>
          <a:off y="0" x="0"/>
          <a:ext cy="0" cx="0"/>
          <a:chOff y="0" x="0"/>
          <a:chExt cy="0" cx="0"/>
        </a:xfrm>
      </p:grpSpPr>
      <p:sp>
        <p:nvSpPr>
          <p:cNvPr id="1640" name="Shape 16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41" name="Shape 164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46" name="Shape 1646"/>
        <p:cNvGrpSpPr/>
        <p:nvPr/>
      </p:nvGrpSpPr>
      <p:grpSpPr>
        <a:xfrm>
          <a:off y="0" x="0"/>
          <a:ext cy="0" cx="0"/>
          <a:chOff y="0" x="0"/>
          <a:chExt cy="0" cx="0"/>
        </a:xfrm>
      </p:grpSpPr>
      <p:sp>
        <p:nvSpPr>
          <p:cNvPr id="1647" name="Shape 16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48" name="Shape 164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54" name="Shape 1654"/>
        <p:cNvGrpSpPr/>
        <p:nvPr/>
      </p:nvGrpSpPr>
      <p:grpSpPr>
        <a:xfrm>
          <a:off y="0" x="0"/>
          <a:ext cy="0" cx="0"/>
          <a:chOff y="0" x="0"/>
          <a:chExt cy="0" cx="0"/>
        </a:xfrm>
      </p:grpSpPr>
      <p:sp>
        <p:nvSpPr>
          <p:cNvPr id="1655" name="Shape 165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56" name="Shape 165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63" name="Shape 1663"/>
        <p:cNvGrpSpPr/>
        <p:nvPr/>
      </p:nvGrpSpPr>
      <p:grpSpPr>
        <a:xfrm>
          <a:off y="0" x="0"/>
          <a:ext cy="0" cx="0"/>
          <a:chOff y="0" x="0"/>
          <a:chExt cy="0" cx="0"/>
        </a:xfrm>
      </p:grpSpPr>
      <p:sp>
        <p:nvSpPr>
          <p:cNvPr id="1664" name="Shape 16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65" name="Shape 166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71" name="Shape 1671"/>
        <p:cNvGrpSpPr/>
        <p:nvPr/>
      </p:nvGrpSpPr>
      <p:grpSpPr>
        <a:xfrm>
          <a:off y="0" x="0"/>
          <a:ext cy="0" cx="0"/>
          <a:chOff y="0" x="0"/>
          <a:chExt cy="0" cx="0"/>
        </a:xfrm>
      </p:grpSpPr>
      <p:sp>
        <p:nvSpPr>
          <p:cNvPr id="1672" name="Shape 16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73" name="Shape 167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6" name="Shape 206"/>
        <p:cNvGrpSpPr/>
        <p:nvPr/>
      </p:nvGrpSpPr>
      <p:grpSpPr>
        <a:xfrm>
          <a:off y="0" x="0"/>
          <a:ext cy="0" cx="0"/>
          <a:chOff y="0" x="0"/>
          <a:chExt cy="0" cx="0"/>
        </a:xfrm>
      </p:grpSpPr>
      <p:sp>
        <p:nvSpPr>
          <p:cNvPr id="207" name="Shape 207"/>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08" name="Shape 20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09" name="Shape 20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79" name="Shape 1679"/>
        <p:cNvGrpSpPr/>
        <p:nvPr/>
      </p:nvGrpSpPr>
      <p:grpSpPr>
        <a:xfrm>
          <a:off y="0" x="0"/>
          <a:ext cy="0" cx="0"/>
          <a:chOff y="0" x="0"/>
          <a:chExt cy="0" cx="0"/>
        </a:xfrm>
      </p:grpSpPr>
      <p:sp>
        <p:nvSpPr>
          <p:cNvPr id="1680" name="Shape 16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81" name="Shape 168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87" name="Shape 1687"/>
        <p:cNvGrpSpPr/>
        <p:nvPr/>
      </p:nvGrpSpPr>
      <p:grpSpPr>
        <a:xfrm>
          <a:off y="0" x="0"/>
          <a:ext cy="0" cx="0"/>
          <a:chOff y="0" x="0"/>
          <a:chExt cy="0" cx="0"/>
        </a:xfrm>
      </p:grpSpPr>
      <p:sp>
        <p:nvSpPr>
          <p:cNvPr id="1688" name="Shape 16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89" name="Shape 168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95" name="Shape 1695"/>
        <p:cNvGrpSpPr/>
        <p:nvPr/>
      </p:nvGrpSpPr>
      <p:grpSpPr>
        <a:xfrm>
          <a:off y="0" x="0"/>
          <a:ext cy="0" cx="0"/>
          <a:chOff y="0" x="0"/>
          <a:chExt cy="0" cx="0"/>
        </a:xfrm>
      </p:grpSpPr>
      <p:sp>
        <p:nvSpPr>
          <p:cNvPr id="1696" name="Shape 16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97" name="Shape 169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05" name="Shape 1705"/>
        <p:cNvGrpSpPr/>
        <p:nvPr/>
      </p:nvGrpSpPr>
      <p:grpSpPr>
        <a:xfrm>
          <a:off y="0" x="0"/>
          <a:ext cy="0" cx="0"/>
          <a:chOff y="0" x="0"/>
          <a:chExt cy="0" cx="0"/>
        </a:xfrm>
      </p:grpSpPr>
      <p:sp>
        <p:nvSpPr>
          <p:cNvPr id="1706" name="Shape 170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07" name="Shape 170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10" name="Shape 1710"/>
        <p:cNvGrpSpPr/>
        <p:nvPr/>
      </p:nvGrpSpPr>
      <p:grpSpPr>
        <a:xfrm>
          <a:off y="0" x="0"/>
          <a:ext cy="0" cx="0"/>
          <a:chOff y="0" x="0"/>
          <a:chExt cy="0" cx="0"/>
        </a:xfrm>
      </p:grpSpPr>
      <p:sp>
        <p:nvSpPr>
          <p:cNvPr id="1711" name="Shape 17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12" name="Shape 171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17" name="Shape 1717"/>
        <p:cNvGrpSpPr/>
        <p:nvPr/>
      </p:nvGrpSpPr>
      <p:grpSpPr>
        <a:xfrm>
          <a:off y="0" x="0"/>
          <a:ext cy="0" cx="0"/>
          <a:chOff y="0" x="0"/>
          <a:chExt cy="0" cx="0"/>
        </a:xfrm>
      </p:grpSpPr>
      <p:sp>
        <p:nvSpPr>
          <p:cNvPr id="1718" name="Shape 17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19" name="Shape 17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25" name="Shape 1725"/>
        <p:cNvGrpSpPr/>
        <p:nvPr/>
      </p:nvGrpSpPr>
      <p:grpSpPr>
        <a:xfrm>
          <a:off y="0" x="0"/>
          <a:ext cy="0" cx="0"/>
          <a:chOff y="0" x="0"/>
          <a:chExt cy="0" cx="0"/>
        </a:xfrm>
      </p:grpSpPr>
      <p:sp>
        <p:nvSpPr>
          <p:cNvPr id="1726" name="Shape 17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27" name="Shape 172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33" name="Shape 1733"/>
        <p:cNvGrpSpPr/>
        <p:nvPr/>
      </p:nvGrpSpPr>
      <p:grpSpPr>
        <a:xfrm>
          <a:off y="0" x="0"/>
          <a:ext cy="0" cx="0"/>
          <a:chOff y="0" x="0"/>
          <a:chExt cy="0" cx="0"/>
        </a:xfrm>
      </p:grpSpPr>
      <p:sp>
        <p:nvSpPr>
          <p:cNvPr id="1734" name="Shape 173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35" name="Shape 173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39" name="Shape 1739"/>
        <p:cNvGrpSpPr/>
        <p:nvPr/>
      </p:nvGrpSpPr>
      <p:grpSpPr>
        <a:xfrm>
          <a:off y="0" x="0"/>
          <a:ext cy="0" cx="0"/>
          <a:chOff y="0" x="0"/>
          <a:chExt cy="0" cx="0"/>
        </a:xfrm>
      </p:grpSpPr>
      <p:sp>
        <p:nvSpPr>
          <p:cNvPr id="1740" name="Shape 17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41" name="Shape 174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47" name="Shape 1747"/>
        <p:cNvGrpSpPr/>
        <p:nvPr/>
      </p:nvGrpSpPr>
      <p:grpSpPr>
        <a:xfrm>
          <a:off y="0" x="0"/>
          <a:ext cy="0" cx="0"/>
          <a:chOff y="0" x="0"/>
          <a:chExt cy="0" cx="0"/>
        </a:xfrm>
      </p:grpSpPr>
      <p:sp>
        <p:nvSpPr>
          <p:cNvPr id="1748" name="Shape 174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49" name="Shape 174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 name="Shape 40"/>
        <p:cNvGrpSpPr/>
        <p:nvPr/>
      </p:nvGrpSpPr>
      <p:grpSpPr>
        <a:xfrm>
          <a:off y="0" x="0"/>
          <a:ext cy="0" cx="0"/>
          <a:chOff y="0" x="0"/>
          <a:chExt cy="0" cx="0"/>
        </a:xfrm>
      </p:grpSpPr>
      <p:sp>
        <p:nvSpPr>
          <p:cNvPr id="41" name="Shape 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2" name="Shape 4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6" name="Shape 216"/>
        <p:cNvGrpSpPr/>
        <p:nvPr/>
      </p:nvGrpSpPr>
      <p:grpSpPr>
        <a:xfrm>
          <a:off y="0" x="0"/>
          <a:ext cy="0" cx="0"/>
          <a:chOff y="0" x="0"/>
          <a:chExt cy="0" cx="0"/>
        </a:xfrm>
      </p:grpSpPr>
      <p:sp>
        <p:nvSpPr>
          <p:cNvPr id="217" name="Shape 217"/>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18" name="Shape 21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19" name="Shape 21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56" name="Shape 1756"/>
        <p:cNvGrpSpPr/>
        <p:nvPr/>
      </p:nvGrpSpPr>
      <p:grpSpPr>
        <a:xfrm>
          <a:off y="0" x="0"/>
          <a:ext cy="0" cx="0"/>
          <a:chOff y="0" x="0"/>
          <a:chExt cy="0" cx="0"/>
        </a:xfrm>
      </p:grpSpPr>
      <p:sp>
        <p:nvSpPr>
          <p:cNvPr id="1757" name="Shape 17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58" name="Shape 175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63" name="Shape 1763"/>
        <p:cNvGrpSpPr/>
        <p:nvPr/>
      </p:nvGrpSpPr>
      <p:grpSpPr>
        <a:xfrm>
          <a:off y="0" x="0"/>
          <a:ext cy="0" cx="0"/>
          <a:chOff y="0" x="0"/>
          <a:chExt cy="0" cx="0"/>
        </a:xfrm>
      </p:grpSpPr>
      <p:sp>
        <p:nvSpPr>
          <p:cNvPr id="1764" name="Shape 17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65" name="Shape 176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70" name="Shape 1770"/>
        <p:cNvGrpSpPr/>
        <p:nvPr/>
      </p:nvGrpSpPr>
      <p:grpSpPr>
        <a:xfrm>
          <a:off y="0" x="0"/>
          <a:ext cy="0" cx="0"/>
          <a:chOff y="0" x="0"/>
          <a:chExt cy="0" cx="0"/>
        </a:xfrm>
      </p:grpSpPr>
      <p:sp>
        <p:nvSpPr>
          <p:cNvPr id="1771" name="Shape 17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72" name="Shape 177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77" name="Shape 1777"/>
        <p:cNvGrpSpPr/>
        <p:nvPr/>
      </p:nvGrpSpPr>
      <p:grpSpPr>
        <a:xfrm>
          <a:off y="0" x="0"/>
          <a:ext cy="0" cx="0"/>
          <a:chOff y="0" x="0"/>
          <a:chExt cy="0" cx="0"/>
        </a:xfrm>
      </p:grpSpPr>
      <p:sp>
        <p:nvSpPr>
          <p:cNvPr id="1778" name="Shape 177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79" name="Shape 177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85" name="Shape 1785"/>
        <p:cNvGrpSpPr/>
        <p:nvPr/>
      </p:nvGrpSpPr>
      <p:grpSpPr>
        <a:xfrm>
          <a:off y="0" x="0"/>
          <a:ext cy="0" cx="0"/>
          <a:chOff y="0" x="0"/>
          <a:chExt cy="0" cx="0"/>
        </a:xfrm>
      </p:grpSpPr>
      <p:sp>
        <p:nvSpPr>
          <p:cNvPr id="1786" name="Shape 17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87" name="Shape 17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91" name="Shape 1791"/>
        <p:cNvGrpSpPr/>
        <p:nvPr/>
      </p:nvGrpSpPr>
      <p:grpSpPr>
        <a:xfrm>
          <a:off y="0" x="0"/>
          <a:ext cy="0" cx="0"/>
          <a:chOff y="0" x="0"/>
          <a:chExt cy="0" cx="0"/>
        </a:xfrm>
      </p:grpSpPr>
      <p:sp>
        <p:nvSpPr>
          <p:cNvPr id="1792" name="Shape 17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93" name="Shape 179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98" name="Shape 1798"/>
        <p:cNvGrpSpPr/>
        <p:nvPr/>
      </p:nvGrpSpPr>
      <p:grpSpPr>
        <a:xfrm>
          <a:off y="0" x="0"/>
          <a:ext cy="0" cx="0"/>
          <a:chOff y="0" x="0"/>
          <a:chExt cy="0" cx="0"/>
        </a:xfrm>
      </p:grpSpPr>
      <p:sp>
        <p:nvSpPr>
          <p:cNvPr id="1799" name="Shape 179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00" name="Shape 180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04" name="Shape 1804"/>
        <p:cNvGrpSpPr/>
        <p:nvPr/>
      </p:nvGrpSpPr>
      <p:grpSpPr>
        <a:xfrm>
          <a:off y="0" x="0"/>
          <a:ext cy="0" cx="0"/>
          <a:chOff y="0" x="0"/>
          <a:chExt cy="0" cx="0"/>
        </a:xfrm>
      </p:grpSpPr>
      <p:sp>
        <p:nvSpPr>
          <p:cNvPr id="1805" name="Shape 180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06" name="Shape 180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13" name="Shape 1813"/>
        <p:cNvGrpSpPr/>
        <p:nvPr/>
      </p:nvGrpSpPr>
      <p:grpSpPr>
        <a:xfrm>
          <a:off y="0" x="0"/>
          <a:ext cy="0" cx="0"/>
          <a:chOff y="0" x="0"/>
          <a:chExt cy="0" cx="0"/>
        </a:xfrm>
      </p:grpSpPr>
      <p:sp>
        <p:nvSpPr>
          <p:cNvPr id="1814" name="Shape 181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15" name="Shape 181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20" name="Shape 1820"/>
        <p:cNvGrpSpPr/>
        <p:nvPr/>
      </p:nvGrpSpPr>
      <p:grpSpPr>
        <a:xfrm>
          <a:off y="0" x="0"/>
          <a:ext cy="0" cx="0"/>
          <a:chOff y="0" x="0"/>
          <a:chExt cy="0" cx="0"/>
        </a:xfrm>
      </p:grpSpPr>
      <p:sp>
        <p:nvSpPr>
          <p:cNvPr id="1821" name="Shape 182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22" name="Shape 182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6" name="Shape 226"/>
        <p:cNvGrpSpPr/>
        <p:nvPr/>
      </p:nvGrpSpPr>
      <p:grpSpPr>
        <a:xfrm>
          <a:off y="0" x="0"/>
          <a:ext cy="0" cx="0"/>
          <a:chOff y="0" x="0"/>
          <a:chExt cy="0" cx="0"/>
        </a:xfrm>
      </p:grpSpPr>
      <p:sp>
        <p:nvSpPr>
          <p:cNvPr id="227" name="Shape 227"/>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28" name="Shape 22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29" name="Shape 22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27" name="Shape 1827"/>
        <p:cNvGrpSpPr/>
        <p:nvPr/>
      </p:nvGrpSpPr>
      <p:grpSpPr>
        <a:xfrm>
          <a:off y="0" x="0"/>
          <a:ext cy="0" cx="0"/>
          <a:chOff y="0" x="0"/>
          <a:chExt cy="0" cx="0"/>
        </a:xfrm>
      </p:grpSpPr>
      <p:sp>
        <p:nvSpPr>
          <p:cNvPr id="1828" name="Shape 18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29" name="Shape 182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33" name="Shape 1833"/>
        <p:cNvGrpSpPr/>
        <p:nvPr/>
      </p:nvGrpSpPr>
      <p:grpSpPr>
        <a:xfrm>
          <a:off y="0" x="0"/>
          <a:ext cy="0" cx="0"/>
          <a:chOff y="0" x="0"/>
          <a:chExt cy="0" cx="0"/>
        </a:xfrm>
      </p:grpSpPr>
      <p:sp>
        <p:nvSpPr>
          <p:cNvPr id="1834" name="Shape 183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35" name="Shape 183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40" name="Shape 1840"/>
        <p:cNvGrpSpPr/>
        <p:nvPr/>
      </p:nvGrpSpPr>
      <p:grpSpPr>
        <a:xfrm>
          <a:off y="0" x="0"/>
          <a:ext cy="0" cx="0"/>
          <a:chOff y="0" x="0"/>
          <a:chExt cy="0" cx="0"/>
        </a:xfrm>
      </p:grpSpPr>
      <p:sp>
        <p:nvSpPr>
          <p:cNvPr id="1841" name="Shape 18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42" name="Shape 184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46" name="Shape 1846"/>
        <p:cNvGrpSpPr/>
        <p:nvPr/>
      </p:nvGrpSpPr>
      <p:grpSpPr>
        <a:xfrm>
          <a:off y="0" x="0"/>
          <a:ext cy="0" cx="0"/>
          <a:chOff y="0" x="0"/>
          <a:chExt cy="0" cx="0"/>
        </a:xfrm>
      </p:grpSpPr>
      <p:sp>
        <p:nvSpPr>
          <p:cNvPr id="1847" name="Shape 18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48" name="Shape 18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53" name="Shape 1853"/>
        <p:cNvGrpSpPr/>
        <p:nvPr/>
      </p:nvGrpSpPr>
      <p:grpSpPr>
        <a:xfrm>
          <a:off y="0" x="0"/>
          <a:ext cy="0" cx="0"/>
          <a:chOff y="0" x="0"/>
          <a:chExt cy="0" cx="0"/>
        </a:xfrm>
      </p:grpSpPr>
      <p:sp>
        <p:nvSpPr>
          <p:cNvPr id="1854" name="Shape 18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55" name="Shape 185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59" name="Shape 1859"/>
        <p:cNvGrpSpPr/>
        <p:nvPr/>
      </p:nvGrpSpPr>
      <p:grpSpPr>
        <a:xfrm>
          <a:off y="0" x="0"/>
          <a:ext cy="0" cx="0"/>
          <a:chOff y="0" x="0"/>
          <a:chExt cy="0" cx="0"/>
        </a:xfrm>
      </p:grpSpPr>
      <p:sp>
        <p:nvSpPr>
          <p:cNvPr id="1860" name="Shape 18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61" name="Shape 186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65" name="Shape 1865"/>
        <p:cNvGrpSpPr/>
        <p:nvPr/>
      </p:nvGrpSpPr>
      <p:grpSpPr>
        <a:xfrm>
          <a:off y="0" x="0"/>
          <a:ext cy="0" cx="0"/>
          <a:chOff y="0" x="0"/>
          <a:chExt cy="0" cx="0"/>
        </a:xfrm>
      </p:grpSpPr>
      <p:sp>
        <p:nvSpPr>
          <p:cNvPr id="1866" name="Shape 18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67" name="Shape 18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71" name="Shape 1871"/>
        <p:cNvGrpSpPr/>
        <p:nvPr/>
      </p:nvGrpSpPr>
      <p:grpSpPr>
        <a:xfrm>
          <a:off y="0" x="0"/>
          <a:ext cy="0" cx="0"/>
          <a:chOff y="0" x="0"/>
          <a:chExt cy="0" cx="0"/>
        </a:xfrm>
      </p:grpSpPr>
      <p:sp>
        <p:nvSpPr>
          <p:cNvPr id="1872" name="Shape 18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73" name="Shape 18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76" name="Shape 1876"/>
        <p:cNvGrpSpPr/>
        <p:nvPr/>
      </p:nvGrpSpPr>
      <p:grpSpPr>
        <a:xfrm>
          <a:off y="0" x="0"/>
          <a:ext cy="0" cx="0"/>
          <a:chOff y="0" x="0"/>
          <a:chExt cy="0" cx="0"/>
        </a:xfrm>
      </p:grpSpPr>
      <p:sp>
        <p:nvSpPr>
          <p:cNvPr id="1877" name="Shape 187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78" name="Shape 187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82" name="Shape 1882"/>
        <p:cNvGrpSpPr/>
        <p:nvPr/>
      </p:nvGrpSpPr>
      <p:grpSpPr>
        <a:xfrm>
          <a:off y="0" x="0"/>
          <a:ext cy="0" cx="0"/>
          <a:chOff y="0" x="0"/>
          <a:chExt cy="0" cx="0"/>
        </a:xfrm>
      </p:grpSpPr>
      <p:sp>
        <p:nvSpPr>
          <p:cNvPr id="1883" name="Shape 18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84" name="Shape 188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5" name="Shape 235"/>
        <p:cNvGrpSpPr/>
        <p:nvPr/>
      </p:nvGrpSpPr>
      <p:grpSpPr>
        <a:xfrm>
          <a:off y="0" x="0"/>
          <a:ext cy="0" cx="0"/>
          <a:chOff y="0" x="0"/>
          <a:chExt cy="0" cx="0"/>
        </a:xfrm>
      </p:grpSpPr>
      <p:sp>
        <p:nvSpPr>
          <p:cNvPr id="236" name="Shape 236"/>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37" name="Shape 23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38" name="Shape 23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89" name="Shape 1889"/>
        <p:cNvGrpSpPr/>
        <p:nvPr/>
      </p:nvGrpSpPr>
      <p:grpSpPr>
        <a:xfrm>
          <a:off y="0" x="0"/>
          <a:ext cy="0" cx="0"/>
          <a:chOff y="0" x="0"/>
          <a:chExt cy="0" cx="0"/>
        </a:xfrm>
      </p:grpSpPr>
      <p:sp>
        <p:nvSpPr>
          <p:cNvPr id="1890" name="Shape 189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91" name="Shape 189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00" name="Shape 1900"/>
        <p:cNvGrpSpPr/>
        <p:nvPr/>
      </p:nvGrpSpPr>
      <p:grpSpPr>
        <a:xfrm>
          <a:off y="0" x="0"/>
          <a:ext cy="0" cx="0"/>
          <a:chOff y="0" x="0"/>
          <a:chExt cy="0" cx="0"/>
        </a:xfrm>
      </p:grpSpPr>
      <p:sp>
        <p:nvSpPr>
          <p:cNvPr id="1901" name="Shape 19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02" name="Shape 19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4" name="Shape 244"/>
        <p:cNvGrpSpPr/>
        <p:nvPr/>
      </p:nvGrpSpPr>
      <p:grpSpPr>
        <a:xfrm>
          <a:off y="0" x="0"/>
          <a:ext cy="0" cx="0"/>
          <a:chOff y="0" x="0"/>
          <a:chExt cy="0" cx="0"/>
        </a:xfrm>
      </p:grpSpPr>
      <p:sp>
        <p:nvSpPr>
          <p:cNvPr id="245" name="Shape 245"/>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46" name="Shape 246"/>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47" name="Shape 247"/>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3" name="Shape 253"/>
        <p:cNvGrpSpPr/>
        <p:nvPr/>
      </p:nvGrpSpPr>
      <p:grpSpPr>
        <a:xfrm>
          <a:off y="0" x="0"/>
          <a:ext cy="0" cx="0"/>
          <a:chOff y="0" x="0"/>
          <a:chExt cy="0" cx="0"/>
        </a:xfrm>
      </p:grpSpPr>
      <p:sp>
        <p:nvSpPr>
          <p:cNvPr id="254" name="Shape 254"/>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55" name="Shape 255"/>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56" name="Shape 256"/>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3" name="Shape 263"/>
        <p:cNvGrpSpPr/>
        <p:nvPr/>
      </p:nvGrpSpPr>
      <p:grpSpPr>
        <a:xfrm>
          <a:off y="0" x="0"/>
          <a:ext cy="0" cx="0"/>
          <a:chOff y="0" x="0"/>
          <a:chExt cy="0" cx="0"/>
        </a:xfrm>
      </p:grpSpPr>
      <p:sp>
        <p:nvSpPr>
          <p:cNvPr id="264" name="Shape 264"/>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65" name="Shape 265"/>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66" name="Shape 266"/>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2" name="Shape 272"/>
        <p:cNvGrpSpPr/>
        <p:nvPr/>
      </p:nvGrpSpPr>
      <p:grpSpPr>
        <a:xfrm>
          <a:off y="0" x="0"/>
          <a:ext cy="0" cx="0"/>
          <a:chOff y="0" x="0"/>
          <a:chExt cy="0" cx="0"/>
        </a:xfrm>
      </p:grpSpPr>
      <p:sp>
        <p:nvSpPr>
          <p:cNvPr id="273" name="Shape 273"/>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74" name="Shape 27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75" name="Shape 27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8" name="Shape 288"/>
        <p:cNvGrpSpPr/>
        <p:nvPr/>
      </p:nvGrpSpPr>
      <p:grpSpPr>
        <a:xfrm>
          <a:off y="0" x="0"/>
          <a:ext cy="0" cx="0"/>
          <a:chOff y="0" x="0"/>
          <a:chExt cy="0" cx="0"/>
        </a:xfrm>
      </p:grpSpPr>
      <p:sp>
        <p:nvSpPr>
          <p:cNvPr id="289" name="Shape 289"/>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90" name="Shape 290"/>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291" name="Shape 291"/>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7" name="Shape 297"/>
        <p:cNvGrpSpPr/>
        <p:nvPr/>
      </p:nvGrpSpPr>
      <p:grpSpPr>
        <a:xfrm>
          <a:off y="0" x="0"/>
          <a:ext cy="0" cx="0"/>
          <a:chOff y="0" x="0"/>
          <a:chExt cy="0" cx="0"/>
        </a:xfrm>
      </p:grpSpPr>
      <p:sp>
        <p:nvSpPr>
          <p:cNvPr id="298" name="Shape 298"/>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299" name="Shape 299"/>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300" name="Shape 300"/>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6" name="Shape 336"/>
        <p:cNvGrpSpPr/>
        <p:nvPr/>
      </p:nvGrpSpPr>
      <p:grpSpPr>
        <a:xfrm>
          <a:off y="0" x="0"/>
          <a:ext cy="0" cx="0"/>
          <a:chOff y="0" x="0"/>
          <a:chExt cy="0" cx="0"/>
        </a:xfrm>
      </p:grpSpPr>
      <p:sp>
        <p:nvSpPr>
          <p:cNvPr id="337" name="Shape 337"/>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338" name="Shape 33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Developers on Windows / Production on Linux or AIX… testing on linux</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Not all developers have an understanding of how Linux works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Dev deliver to PV/QA with a WIKI or a Email.. These are the new features we have delivered… we support https now.</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The source of truth is the mail/wiki now..</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PV old G5 Server : Installation according to G6 Servers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NPE has different set of parameters/ user/ passwords.. Etc	</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NPE : GRUB into RAID -&gt; While installing OS pass parameter for RAID servers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p:txBody>
      </p:sp>
      <p:sp>
        <p:nvSpPr>
          <p:cNvPr id="339" name="Shape 33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GB"/>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 name="Shape 48"/>
        <p:cNvGrpSpPr/>
        <p:nvPr/>
      </p:nvGrpSpPr>
      <p:grpSpPr>
        <a:xfrm>
          <a:off y="0" x="0"/>
          <a:ext cy="0" cx="0"/>
          <a:chOff y="0" x="0"/>
          <a:chExt cy="0" cx="0"/>
        </a:xfrm>
      </p:grpSpPr>
      <p:sp>
        <p:nvSpPr>
          <p:cNvPr id="49" name="Shape 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0" name="Shape 5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GB"/>
              <a:t>Add Complete Agenda Here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6" name="Shape 376"/>
        <p:cNvGrpSpPr/>
        <p:nvPr/>
      </p:nvGrpSpPr>
      <p:grpSpPr>
        <a:xfrm>
          <a:off y="0" x="0"/>
          <a:ext cy="0" cx="0"/>
          <a:chOff y="0" x="0"/>
          <a:chExt cy="0" cx="0"/>
        </a:xfrm>
      </p:grpSpPr>
      <p:sp>
        <p:nvSpPr>
          <p:cNvPr id="377" name="Shape 377"/>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378" name="Shape 37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Developers on Windows / Production on Linux or AIX… testing on linux</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Not all developers have an understanding of how Linux works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Dev deliver to PV/QA with a WIKI or a Email.. These are the new features we have delivered… we support https now.</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The source of truth is the mail/wiki now..</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PV old G5 Server : Installation according to G6 Servers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NPE has different set of parameters/ user/ passwords.. Etc	</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NPE : GRUB into RAID -&gt; While installing OS pass parameter for RAID servers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p:txBody>
      </p:sp>
      <p:sp>
        <p:nvSpPr>
          <p:cNvPr id="379" name="Shape 37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GB"/>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4" name="Shape 384"/>
        <p:cNvGrpSpPr/>
        <p:nvPr/>
      </p:nvGrpSpPr>
      <p:grpSpPr>
        <a:xfrm>
          <a:off y="0" x="0"/>
          <a:ext cy="0" cx="0"/>
          <a:chOff y="0" x="0"/>
          <a:chExt cy="0" cx="0"/>
        </a:xfrm>
      </p:grpSpPr>
      <p:sp>
        <p:nvSpPr>
          <p:cNvPr id="385" name="Shape 38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6" name="Shape 38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5" name="Shape 395"/>
        <p:cNvGrpSpPr/>
        <p:nvPr/>
      </p:nvGrpSpPr>
      <p:grpSpPr>
        <a:xfrm>
          <a:off y="0" x="0"/>
          <a:ext cy="0" cx="0"/>
          <a:chOff y="0" x="0"/>
          <a:chExt cy="0" cx="0"/>
        </a:xfrm>
      </p:grpSpPr>
      <p:sp>
        <p:nvSpPr>
          <p:cNvPr id="396" name="Shape 396"/>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397" name="Shape 39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Guys from Operations don’t trust DEV</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Dev does not trust operations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Zip it up…</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p:txBody>
      </p:sp>
      <p:sp>
        <p:nvSpPr>
          <p:cNvPr id="398" name="Shape 39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GB"/>
              <a:t>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2" name="Shape 402"/>
        <p:cNvGrpSpPr/>
        <p:nvPr/>
      </p:nvGrpSpPr>
      <p:grpSpPr>
        <a:xfrm>
          <a:off y="0" x="0"/>
          <a:ext cy="0" cx="0"/>
          <a:chOff y="0" x="0"/>
          <a:chExt cy="0" cx="0"/>
        </a:xfrm>
      </p:grpSpPr>
      <p:sp>
        <p:nvSpPr>
          <p:cNvPr id="403" name="Shape 403"/>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404" name="Shape 40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lnSpc>
                <a:spcPct val="100000"/>
              </a:lnSpc>
              <a:spcBef>
                <a:spcPts val="0"/>
              </a:spcBef>
              <a:spcAft>
                <a:spcPts val="0"/>
              </a:spcAft>
              <a:buClr>
                <a:schemeClr val="dk1"/>
              </a:buClr>
              <a:buSzPct val="25000"/>
              <a:buFont typeface="Calibri"/>
              <a:buNone/>
            </a:pPr>
            <a:r>
              <a:rPr strike="noStrike" u="none" b="0" cap="none" baseline="0" sz="1200" lang="en-GB" i="0">
                <a:solidFill>
                  <a:schemeClr val="dk1"/>
                </a:solidFill>
                <a:latin typeface="Calibri"/>
                <a:ea typeface="Calibri"/>
                <a:cs typeface="Calibri"/>
                <a:sym typeface="Calibri"/>
              </a:rPr>
              <a:t>Just to give you an idea..</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These are the different hardware configurations that we had to support … </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99% developers are never aware to this…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They are only concerned with getting the build working on jenkins… That is NOT a bad thing at ALL…</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p:txBody>
      </p:sp>
      <p:sp>
        <p:nvSpPr>
          <p:cNvPr id="405" name="Shape 40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GB"/>
              <a: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6" name="Shape 416"/>
        <p:cNvGrpSpPr/>
        <p:nvPr/>
      </p:nvGrpSpPr>
      <p:grpSpPr>
        <a:xfrm>
          <a:off y="0" x="0"/>
          <a:ext cy="0" cx="0"/>
          <a:chOff y="0" x="0"/>
          <a:chExt cy="0" cx="0"/>
        </a:xfrm>
      </p:grpSpPr>
      <p:sp>
        <p:nvSpPr>
          <p:cNvPr id="417" name="Shape 417"/>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418" name="Shape 41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Dev to work with Ops</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Ops to provide feedback to Dev</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Flow ONLY going from DEV -- &gt; OPS will not work.. We need a feedback loop…</a:t>
            </a:r>
          </a:p>
          <a:p>
            <a:pPr algn="l" rtl="0" lvl="0" marR="0" indent="0" marL="0">
              <a:spcBef>
                <a:spcPts val="0"/>
              </a:spcBef>
              <a:buSzPct val="25000"/>
              <a:buNone/>
            </a:pPr>
            <a:r>
              <a:rPr strike="noStrike" u="none" b="1" cap="none" baseline="0" sz="1200" lang="en-GB" i="0">
                <a:solidFill>
                  <a:schemeClr val="dk1"/>
                </a:solidFill>
                <a:latin typeface="Calibri"/>
                <a:ea typeface="Calibri"/>
                <a:cs typeface="Calibri"/>
                <a:sym typeface="Calibri"/>
              </a:rPr>
              <a:t>DevOps cycle</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Get Ops in the project from the start</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Get Dev involved till production</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Mentality</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Trust</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Culture</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Collaboration</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lnSpc>
                <a:spcPct val="100000"/>
              </a:lnSpc>
              <a:spcBef>
                <a:spcPts val="0"/>
              </a:spcBef>
              <a:spcAft>
                <a:spcPts val="0"/>
              </a:spcAft>
              <a:buClr>
                <a:schemeClr val="dk1"/>
              </a:buClr>
              <a:buSzPct val="25000"/>
              <a:buFont typeface="Calibri"/>
              <a:buNone/>
            </a:pPr>
            <a:r>
              <a:rPr strike="noStrike" u="none" b="0" cap="none" baseline="0" sz="1200" lang="en-GB" i="0">
                <a:solidFill>
                  <a:schemeClr val="dk1"/>
                </a:solidFill>
                <a:latin typeface="Calibri"/>
                <a:ea typeface="Calibri"/>
                <a:cs typeface="Calibri"/>
                <a:sym typeface="Calibri"/>
              </a:rPr>
              <a:t>My Job is only to ….</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Its building on Jenkins and running on our server…</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p:txBody>
      </p:sp>
      <p:sp>
        <p:nvSpPr>
          <p:cNvPr id="419" name="Shape 41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GB"/>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5" name="Shape 425"/>
        <p:cNvGrpSpPr/>
        <p:nvPr/>
      </p:nvGrpSpPr>
      <p:grpSpPr>
        <a:xfrm>
          <a:off y="0" x="0"/>
          <a:ext cy="0" cx="0"/>
          <a:chOff y="0" x="0"/>
          <a:chExt cy="0" cx="0"/>
        </a:xfrm>
      </p:grpSpPr>
      <p:sp>
        <p:nvSpPr>
          <p:cNvPr id="426" name="Shape 426"/>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427" name="Shape 42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428" name="Shape 42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Pr>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4" name="Shape 434"/>
        <p:cNvGrpSpPr/>
        <p:nvPr/>
      </p:nvGrpSpPr>
      <p:grpSpPr>
        <a:xfrm>
          <a:off y="0" x="0"/>
          <a:ext cy="0" cx="0"/>
          <a:chOff y="0" x="0"/>
          <a:chExt cy="0" cx="0"/>
        </a:xfrm>
      </p:grpSpPr>
      <p:sp>
        <p:nvSpPr>
          <p:cNvPr id="435" name="Shape 435"/>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436" name="Shape 436"/>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Font typeface="Arial"/>
              <a:buNone/>
            </a:pPr>
            <a:r>
              <a:t/>
            </a:r>
            <a:endParaRPr strike="noStrike" u="none" b="0" cap="none" baseline="0" sz="1800" i="0">
              <a:latin typeface="Calibri"/>
              <a:ea typeface="Calibri"/>
              <a:cs typeface="Calibri"/>
              <a:sym typeface="Calibri"/>
            </a:endParaRPr>
          </a:p>
        </p:txBody>
      </p:sp>
      <p:sp>
        <p:nvSpPr>
          <p:cNvPr id="437" name="Shape 437"/>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Pr>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7" name="Shape 447"/>
        <p:cNvGrpSpPr/>
        <p:nvPr/>
      </p:nvGrpSpPr>
      <p:grpSpPr>
        <a:xfrm>
          <a:off y="0" x="0"/>
          <a:ext cy="0" cx="0"/>
          <a:chOff y="0" x="0"/>
          <a:chExt cy="0" cx="0"/>
        </a:xfrm>
      </p:grpSpPr>
      <p:sp>
        <p:nvSpPr>
          <p:cNvPr id="448" name="Shape 448"/>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449" name="Shape 449"/>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Agile</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Cloud – VMs.. </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Could be done with actual hardware also..  Like HP has iLOs.. Or PXE Boot and stuff.. </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Configuration Management Tools</a:t>
            </a:r>
          </a:p>
          <a:p>
            <a:pPr algn="l" rtl="0" lvl="0" marR="0" indent="0" marL="0">
              <a:spcBef>
                <a:spcPts val="0"/>
              </a:spcBef>
              <a:buSzPct val="25000"/>
              <a:buNone/>
            </a:pPr>
            <a:r>
              <a:rPr strike="noStrike" u="none" b="0" cap="none" baseline="0" sz="1200" lang="en-GB" i="0">
                <a:solidFill>
                  <a:schemeClr val="dk1"/>
                </a:solidFill>
                <a:latin typeface="Calibri"/>
                <a:ea typeface="Calibri"/>
                <a:cs typeface="Calibri"/>
                <a:sym typeface="Calibri"/>
              </a:rPr>
              <a:t>Increased rate of production releases by management</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p:txBody>
      </p:sp>
      <p:sp>
        <p:nvSpPr>
          <p:cNvPr id="450" name="Shape 450"/>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GB"/>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5" name="Shape 455"/>
        <p:cNvGrpSpPr/>
        <p:nvPr/>
      </p:nvGrpSpPr>
      <p:grpSpPr>
        <a:xfrm>
          <a:off y="0" x="0"/>
          <a:ext cy="0" cx="0"/>
          <a:chOff y="0" x="0"/>
          <a:chExt cy="0" cx="0"/>
        </a:xfrm>
      </p:grpSpPr>
      <p:sp>
        <p:nvSpPr>
          <p:cNvPr id="456" name="Shape 45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57" name="Shape 45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GB"/>
              <a:t>Add Complete Agenda Here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2" name="Shape 462"/>
        <p:cNvGrpSpPr/>
        <p:nvPr/>
      </p:nvGrpSpPr>
      <p:grpSpPr>
        <a:xfrm>
          <a:off y="0" x="0"/>
          <a:ext cy="0" cx="0"/>
          <a:chOff y="0" x="0"/>
          <a:chExt cy="0" cx="0"/>
        </a:xfrm>
      </p:grpSpPr>
      <p:sp>
        <p:nvSpPr>
          <p:cNvPr id="463" name="Shape 4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4" name="Shape 46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 name="Shape 56"/>
        <p:cNvGrpSpPr/>
        <p:nvPr/>
      </p:nvGrpSpPr>
      <p:grpSpPr>
        <a:xfrm>
          <a:off y="0" x="0"/>
          <a:ext cy="0" cx="0"/>
          <a:chOff y="0" x="0"/>
          <a:chExt cy="0" cx="0"/>
        </a:xfrm>
      </p:grpSpPr>
      <p:sp>
        <p:nvSpPr>
          <p:cNvPr id="57" name="Shape 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8" name="Shape 5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9" name="Shape 469"/>
        <p:cNvGrpSpPr/>
        <p:nvPr/>
      </p:nvGrpSpPr>
      <p:grpSpPr>
        <a:xfrm>
          <a:off y="0" x="0"/>
          <a:ext cy="0" cx="0"/>
          <a:chOff y="0" x="0"/>
          <a:chExt cy="0" cx="0"/>
        </a:xfrm>
      </p:grpSpPr>
      <p:sp>
        <p:nvSpPr>
          <p:cNvPr id="470" name="Shape 47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1" name="Shape 47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7" name="Shape 477"/>
        <p:cNvGrpSpPr/>
        <p:nvPr/>
      </p:nvGrpSpPr>
      <p:grpSpPr>
        <a:xfrm>
          <a:off y="0" x="0"/>
          <a:ext cy="0" cx="0"/>
          <a:chOff y="0" x="0"/>
          <a:chExt cy="0" cx="0"/>
        </a:xfrm>
      </p:grpSpPr>
      <p:sp>
        <p:nvSpPr>
          <p:cNvPr id="478" name="Shape 47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9" name="Shape 47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5" name="Shape 485"/>
        <p:cNvGrpSpPr/>
        <p:nvPr/>
      </p:nvGrpSpPr>
      <p:grpSpPr>
        <a:xfrm>
          <a:off y="0" x="0"/>
          <a:ext cy="0" cx="0"/>
          <a:chOff y="0" x="0"/>
          <a:chExt cy="0" cx="0"/>
        </a:xfrm>
      </p:grpSpPr>
      <p:sp>
        <p:nvSpPr>
          <p:cNvPr id="486" name="Shape 4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7" name="Shape 4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4" name="Shape 494"/>
        <p:cNvGrpSpPr/>
        <p:nvPr/>
      </p:nvGrpSpPr>
      <p:grpSpPr>
        <a:xfrm>
          <a:off y="0" x="0"/>
          <a:ext cy="0" cx="0"/>
          <a:chOff y="0" x="0"/>
          <a:chExt cy="0" cx="0"/>
        </a:xfrm>
      </p:grpSpPr>
      <p:sp>
        <p:nvSpPr>
          <p:cNvPr id="495" name="Shape 4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96" name="Shape 49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1" name="Shape 501"/>
        <p:cNvGrpSpPr/>
        <p:nvPr/>
      </p:nvGrpSpPr>
      <p:grpSpPr>
        <a:xfrm>
          <a:off y="0" x="0"/>
          <a:ext cy="0" cx="0"/>
          <a:chOff y="0" x="0"/>
          <a:chExt cy="0" cx="0"/>
        </a:xfrm>
      </p:grpSpPr>
      <p:sp>
        <p:nvSpPr>
          <p:cNvPr id="502" name="Shape 50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03" name="Shape 50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9" name="Shape 509"/>
        <p:cNvGrpSpPr/>
        <p:nvPr/>
      </p:nvGrpSpPr>
      <p:grpSpPr>
        <a:xfrm>
          <a:off y="0" x="0"/>
          <a:ext cy="0" cx="0"/>
          <a:chOff y="0" x="0"/>
          <a:chExt cy="0" cx="0"/>
        </a:xfrm>
      </p:grpSpPr>
      <p:sp>
        <p:nvSpPr>
          <p:cNvPr id="510" name="Shape 5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11" name="Shape 51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7" name="Shape 517"/>
        <p:cNvGrpSpPr/>
        <p:nvPr/>
      </p:nvGrpSpPr>
      <p:grpSpPr>
        <a:xfrm>
          <a:off y="0" x="0"/>
          <a:ext cy="0" cx="0"/>
          <a:chOff y="0" x="0"/>
          <a:chExt cy="0" cx="0"/>
        </a:xfrm>
      </p:grpSpPr>
      <p:sp>
        <p:nvSpPr>
          <p:cNvPr id="518" name="Shape 5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19" name="Shape 5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4" name="Shape 524"/>
        <p:cNvGrpSpPr/>
        <p:nvPr/>
      </p:nvGrpSpPr>
      <p:grpSpPr>
        <a:xfrm>
          <a:off y="0" x="0"/>
          <a:ext cy="0" cx="0"/>
          <a:chOff y="0" x="0"/>
          <a:chExt cy="0" cx="0"/>
        </a:xfrm>
      </p:grpSpPr>
      <p:sp>
        <p:nvSpPr>
          <p:cNvPr id="525" name="Shape 52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26" name="Shape 52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2" name="Shape 532"/>
        <p:cNvGrpSpPr/>
        <p:nvPr/>
      </p:nvGrpSpPr>
      <p:grpSpPr>
        <a:xfrm>
          <a:off y="0" x="0"/>
          <a:ext cy="0" cx="0"/>
          <a:chOff y="0" x="0"/>
          <a:chExt cy="0" cx="0"/>
        </a:xfrm>
      </p:grpSpPr>
      <p:sp>
        <p:nvSpPr>
          <p:cNvPr id="533" name="Shape 5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34" name="Shape 5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1" name="Shape 541"/>
        <p:cNvGrpSpPr/>
        <p:nvPr/>
      </p:nvGrpSpPr>
      <p:grpSpPr>
        <a:xfrm>
          <a:off y="0" x="0"/>
          <a:ext cy="0" cx="0"/>
          <a:chOff y="0" x="0"/>
          <a:chExt cy="0" cx="0"/>
        </a:xfrm>
      </p:grpSpPr>
      <p:sp>
        <p:nvSpPr>
          <p:cNvPr id="542" name="Shape 5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43" name="Shape 5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 name="Shape 65"/>
        <p:cNvGrpSpPr/>
        <p:nvPr/>
      </p:nvGrpSpPr>
      <p:grpSpPr>
        <a:xfrm>
          <a:off y="0" x="0"/>
          <a:ext cy="0" cx="0"/>
          <a:chOff y="0" x="0"/>
          <a:chExt cy="0" cx="0"/>
        </a:xfrm>
      </p:grpSpPr>
      <p:sp>
        <p:nvSpPr>
          <p:cNvPr id="66" name="Shape 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7" name="Shape 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9" name="Shape 549"/>
        <p:cNvGrpSpPr/>
        <p:nvPr/>
      </p:nvGrpSpPr>
      <p:grpSpPr>
        <a:xfrm>
          <a:off y="0" x="0"/>
          <a:ext cy="0" cx="0"/>
          <a:chOff y="0" x="0"/>
          <a:chExt cy="0" cx="0"/>
        </a:xfrm>
      </p:grpSpPr>
      <p:sp>
        <p:nvSpPr>
          <p:cNvPr id="550" name="Shape 5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51" name="Shape 55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7" name="Shape 557"/>
        <p:cNvGrpSpPr/>
        <p:nvPr/>
      </p:nvGrpSpPr>
      <p:grpSpPr>
        <a:xfrm>
          <a:off y="0" x="0"/>
          <a:ext cy="0" cx="0"/>
          <a:chOff y="0" x="0"/>
          <a:chExt cy="0" cx="0"/>
        </a:xfrm>
      </p:grpSpPr>
      <p:sp>
        <p:nvSpPr>
          <p:cNvPr id="558" name="Shape 5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59" name="Shape 55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5" name="Shape 565"/>
        <p:cNvGrpSpPr/>
        <p:nvPr/>
      </p:nvGrpSpPr>
      <p:grpSpPr>
        <a:xfrm>
          <a:off y="0" x="0"/>
          <a:ext cy="0" cx="0"/>
          <a:chOff y="0" x="0"/>
          <a:chExt cy="0" cx="0"/>
        </a:xfrm>
      </p:grpSpPr>
      <p:sp>
        <p:nvSpPr>
          <p:cNvPr id="566" name="Shape 5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67" name="Shape 56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3" name="Shape 573"/>
        <p:cNvGrpSpPr/>
        <p:nvPr/>
      </p:nvGrpSpPr>
      <p:grpSpPr>
        <a:xfrm>
          <a:off y="0" x="0"/>
          <a:ext cy="0" cx="0"/>
          <a:chOff y="0" x="0"/>
          <a:chExt cy="0" cx="0"/>
        </a:xfrm>
      </p:grpSpPr>
      <p:sp>
        <p:nvSpPr>
          <p:cNvPr id="574" name="Shape 5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75" name="Shape 5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1" name="Shape 581"/>
        <p:cNvGrpSpPr/>
        <p:nvPr/>
      </p:nvGrpSpPr>
      <p:grpSpPr>
        <a:xfrm>
          <a:off y="0" x="0"/>
          <a:ext cy="0" cx="0"/>
          <a:chOff y="0" x="0"/>
          <a:chExt cy="0" cx="0"/>
        </a:xfrm>
      </p:grpSpPr>
      <p:sp>
        <p:nvSpPr>
          <p:cNvPr id="582" name="Shape 5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83" name="Shape 58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9" name="Shape 589"/>
        <p:cNvGrpSpPr/>
        <p:nvPr/>
      </p:nvGrpSpPr>
      <p:grpSpPr>
        <a:xfrm>
          <a:off y="0" x="0"/>
          <a:ext cy="0" cx="0"/>
          <a:chOff y="0" x="0"/>
          <a:chExt cy="0" cx="0"/>
        </a:xfrm>
      </p:grpSpPr>
      <p:sp>
        <p:nvSpPr>
          <p:cNvPr id="590" name="Shape 59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91" name="Shape 59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7" name="Shape 597"/>
        <p:cNvGrpSpPr/>
        <p:nvPr/>
      </p:nvGrpSpPr>
      <p:grpSpPr>
        <a:xfrm>
          <a:off y="0" x="0"/>
          <a:ext cy="0" cx="0"/>
          <a:chOff y="0" x="0"/>
          <a:chExt cy="0" cx="0"/>
        </a:xfrm>
      </p:grpSpPr>
      <p:sp>
        <p:nvSpPr>
          <p:cNvPr id="598" name="Shape 59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99" name="Shape 59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9" name="Shape 609"/>
        <p:cNvGrpSpPr/>
        <p:nvPr/>
      </p:nvGrpSpPr>
      <p:grpSpPr>
        <a:xfrm>
          <a:off y="0" x="0"/>
          <a:ext cy="0" cx="0"/>
          <a:chOff y="0" x="0"/>
          <a:chExt cy="0" cx="0"/>
        </a:xfrm>
      </p:grpSpPr>
      <p:sp>
        <p:nvSpPr>
          <p:cNvPr id="610" name="Shape 6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11" name="Shape 61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7" name="Shape 617"/>
        <p:cNvGrpSpPr/>
        <p:nvPr/>
      </p:nvGrpSpPr>
      <p:grpSpPr>
        <a:xfrm>
          <a:off y="0" x="0"/>
          <a:ext cy="0" cx="0"/>
          <a:chOff y="0" x="0"/>
          <a:chExt cy="0" cx="0"/>
        </a:xfrm>
      </p:grpSpPr>
      <p:sp>
        <p:nvSpPr>
          <p:cNvPr id="618" name="Shape 6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19" name="Shape 6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4" name="Shape 624"/>
        <p:cNvGrpSpPr/>
        <p:nvPr/>
      </p:nvGrpSpPr>
      <p:grpSpPr>
        <a:xfrm>
          <a:off y="0" x="0"/>
          <a:ext cy="0" cx="0"/>
          <a:chOff y="0" x="0"/>
          <a:chExt cy="0" cx="0"/>
        </a:xfrm>
      </p:grpSpPr>
      <p:sp>
        <p:nvSpPr>
          <p:cNvPr id="625" name="Shape 62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26" name="Shape 62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 name="Shape 78"/>
        <p:cNvGrpSpPr/>
        <p:nvPr/>
      </p:nvGrpSpPr>
      <p:grpSpPr>
        <a:xfrm>
          <a:off y="0" x="0"/>
          <a:ext cy="0" cx="0"/>
          <a:chOff y="0" x="0"/>
          <a:chExt cy="0" cx="0"/>
        </a:xfrm>
      </p:grpSpPr>
      <p:sp>
        <p:nvSpPr>
          <p:cNvPr id="79" name="Shape 79"/>
          <p:cNvSpPr/>
          <p:nvPr>
            <p:ph idx="2" type="sldImg"/>
          </p:nvPr>
        </p:nvSpPr>
        <p:spPr>
          <a:xfrm>
            <a:off y="685800" x="381162"/>
            <a:ext cy="3429000" cx="6096398"/>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0" name="Shape 80"/>
          <p:cNvSpPr txBox="1"/>
          <p:nvPr>
            <p:ph idx="1" type="body"/>
          </p:nvPr>
        </p:nvSpPr>
        <p:spPr>
          <a:xfrm>
            <a:off y="4343400" x="685800"/>
            <a:ext cy="4114800" cx="5486399"/>
          </a:xfrm>
          <a:prstGeom prst="rect">
            <a:avLst/>
          </a:prstGeom>
          <a:noFill/>
          <a:ln>
            <a:noFill/>
          </a:ln>
        </p:spPr>
        <p:txBody>
          <a:bodyPr bIns="91425" rIns="91425" lIns="91425" tIns="91425" anchor="ctr" anchorCtr="0">
            <a:noAutofit/>
          </a:bodyPr>
          <a:lstStyle/>
          <a:p>
            <a:pPr algn="l" rtl="0" lvl="0" marR="0" indent="0" marL="0">
              <a:spcBef>
                <a:spcPts val="0"/>
              </a:spcBef>
              <a:buFont typeface="Arial"/>
              <a:buNone/>
            </a:pPr>
            <a:r>
              <a:t/>
            </a:r>
            <a:endParaRPr strike="noStrike" u="none" b="0" cap="none" baseline="0" sz="1800" i="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3" name="Shape 633"/>
        <p:cNvGrpSpPr/>
        <p:nvPr/>
      </p:nvGrpSpPr>
      <p:grpSpPr>
        <a:xfrm>
          <a:off y="0" x="0"/>
          <a:ext cy="0" cx="0"/>
          <a:chOff y="0" x="0"/>
          <a:chExt cy="0" cx="0"/>
        </a:xfrm>
      </p:grpSpPr>
      <p:sp>
        <p:nvSpPr>
          <p:cNvPr id="634" name="Shape 63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35" name="Shape 63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41" name="Shape 641"/>
        <p:cNvGrpSpPr/>
        <p:nvPr/>
      </p:nvGrpSpPr>
      <p:grpSpPr>
        <a:xfrm>
          <a:off y="0" x="0"/>
          <a:ext cy="0" cx="0"/>
          <a:chOff y="0" x="0"/>
          <a:chExt cy="0" cx="0"/>
        </a:xfrm>
      </p:grpSpPr>
      <p:sp>
        <p:nvSpPr>
          <p:cNvPr id="642" name="Shape 6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43" name="Shape 6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0" name="Shape 650"/>
        <p:cNvGrpSpPr/>
        <p:nvPr/>
      </p:nvGrpSpPr>
      <p:grpSpPr>
        <a:xfrm>
          <a:off y="0" x="0"/>
          <a:ext cy="0" cx="0"/>
          <a:chOff y="0" x="0"/>
          <a:chExt cy="0" cx="0"/>
        </a:xfrm>
      </p:grpSpPr>
      <p:sp>
        <p:nvSpPr>
          <p:cNvPr id="651" name="Shape 6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52" name="Shape 65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9" name="Shape 659"/>
        <p:cNvGrpSpPr/>
        <p:nvPr/>
      </p:nvGrpSpPr>
      <p:grpSpPr>
        <a:xfrm>
          <a:off y="0" x="0"/>
          <a:ext cy="0" cx="0"/>
          <a:chOff y="0" x="0"/>
          <a:chExt cy="0" cx="0"/>
        </a:xfrm>
      </p:grpSpPr>
      <p:sp>
        <p:nvSpPr>
          <p:cNvPr id="660" name="Shape 6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61" name="Shape 66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6" name="Shape 666"/>
        <p:cNvGrpSpPr/>
        <p:nvPr/>
      </p:nvGrpSpPr>
      <p:grpSpPr>
        <a:xfrm>
          <a:off y="0" x="0"/>
          <a:ext cy="0" cx="0"/>
          <a:chOff y="0" x="0"/>
          <a:chExt cy="0" cx="0"/>
        </a:xfrm>
      </p:grpSpPr>
      <p:sp>
        <p:nvSpPr>
          <p:cNvPr id="667" name="Shape 6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68" name="Shape 66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3" name="Shape 673"/>
        <p:cNvGrpSpPr/>
        <p:nvPr/>
      </p:nvGrpSpPr>
      <p:grpSpPr>
        <a:xfrm>
          <a:off y="0" x="0"/>
          <a:ext cy="0" cx="0"/>
          <a:chOff y="0" x="0"/>
          <a:chExt cy="0" cx="0"/>
        </a:xfrm>
      </p:grpSpPr>
      <p:sp>
        <p:nvSpPr>
          <p:cNvPr id="674" name="Shape 6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75" name="Shape 6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80" name="Shape 680"/>
        <p:cNvGrpSpPr/>
        <p:nvPr/>
      </p:nvGrpSpPr>
      <p:grpSpPr>
        <a:xfrm>
          <a:off y="0" x="0"/>
          <a:ext cy="0" cx="0"/>
          <a:chOff y="0" x="0"/>
          <a:chExt cy="0" cx="0"/>
        </a:xfrm>
      </p:grpSpPr>
      <p:sp>
        <p:nvSpPr>
          <p:cNvPr id="681" name="Shape 6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82" name="Shape 68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87" name="Shape 687"/>
        <p:cNvGrpSpPr/>
        <p:nvPr/>
      </p:nvGrpSpPr>
      <p:grpSpPr>
        <a:xfrm>
          <a:off y="0" x="0"/>
          <a:ext cy="0" cx="0"/>
          <a:chOff y="0" x="0"/>
          <a:chExt cy="0" cx="0"/>
        </a:xfrm>
      </p:grpSpPr>
      <p:sp>
        <p:nvSpPr>
          <p:cNvPr id="688" name="Shape 6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89" name="Shape 68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4" name="Shape 694"/>
        <p:cNvGrpSpPr/>
        <p:nvPr/>
      </p:nvGrpSpPr>
      <p:grpSpPr>
        <a:xfrm>
          <a:off y="0" x="0"/>
          <a:ext cy="0" cx="0"/>
          <a:chOff y="0" x="0"/>
          <a:chExt cy="0" cx="0"/>
        </a:xfrm>
      </p:grpSpPr>
      <p:sp>
        <p:nvSpPr>
          <p:cNvPr id="695" name="Shape 6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96" name="Shape 69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1" name="Shape 701"/>
        <p:cNvGrpSpPr/>
        <p:nvPr/>
      </p:nvGrpSpPr>
      <p:grpSpPr>
        <a:xfrm>
          <a:off y="0" x="0"/>
          <a:ext cy="0" cx="0"/>
          <a:chOff y="0" x="0"/>
          <a:chExt cy="0" cx="0"/>
        </a:xfrm>
      </p:grpSpPr>
      <p:sp>
        <p:nvSpPr>
          <p:cNvPr id="702" name="Shape 70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03" name="Shape 70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6" name="Shape 86"/>
        <p:cNvGrpSpPr/>
        <p:nvPr/>
      </p:nvGrpSpPr>
      <p:grpSpPr>
        <a:xfrm>
          <a:off y="0" x="0"/>
          <a:ext cy="0" cx="0"/>
          <a:chOff y="0" x="0"/>
          <a:chExt cy="0" cx="0"/>
        </a:xfrm>
      </p:grpSpPr>
      <p:sp>
        <p:nvSpPr>
          <p:cNvPr id="87" name="Shape 87"/>
          <p:cNvSpPr/>
          <p:nvPr>
            <p:ph idx="2" type="sldImg"/>
          </p:nvPr>
        </p:nvSpPr>
        <p:spPr>
          <a:xfrm>
            <a:off y="685800" x="381175"/>
            <a:ext cy="3429000" cx="6096398"/>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8" name="Shape 88"/>
          <p:cNvSpPr txBox="1"/>
          <p:nvPr>
            <p:ph idx="1" type="body"/>
          </p:nvPr>
        </p:nvSpPr>
        <p:spPr>
          <a:xfrm>
            <a:off y="4343400" x="685800"/>
            <a:ext cy="4114800" cx="5486399"/>
          </a:xfrm>
          <a:prstGeom prst="rect">
            <a:avLst/>
          </a:prstGeom>
          <a:noFill/>
          <a:ln>
            <a:noFill/>
          </a:ln>
        </p:spPr>
        <p:txBody>
          <a:bodyPr bIns="91425" rIns="91425" lIns="91425" tIns="91425" anchor="ctr" anchorCtr="0">
            <a:noAutofit/>
          </a:bodyPr>
          <a:lstStyle/>
          <a:p>
            <a:pPr algn="l" rtl="0" lvl="0" marR="0" indent="0" marL="0">
              <a:spcBef>
                <a:spcPts val="0"/>
              </a:spcBef>
              <a:buFont typeface="Arial"/>
              <a:buNone/>
            </a:pPr>
            <a:r>
              <a:t/>
            </a:r>
            <a:endParaRPr strike="noStrike" u="none" b="0" cap="none" baseline="0" sz="1800" i="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8" name="Shape 708"/>
        <p:cNvGrpSpPr/>
        <p:nvPr/>
      </p:nvGrpSpPr>
      <p:grpSpPr>
        <a:xfrm>
          <a:off y="0" x="0"/>
          <a:ext cy="0" cx="0"/>
          <a:chOff y="0" x="0"/>
          <a:chExt cy="0" cx="0"/>
        </a:xfrm>
      </p:grpSpPr>
      <p:sp>
        <p:nvSpPr>
          <p:cNvPr id="709" name="Shape 70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10" name="Shape 71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15" name="Shape 715"/>
        <p:cNvGrpSpPr/>
        <p:nvPr/>
      </p:nvGrpSpPr>
      <p:grpSpPr>
        <a:xfrm>
          <a:off y="0" x="0"/>
          <a:ext cy="0" cx="0"/>
          <a:chOff y="0" x="0"/>
          <a:chExt cy="0" cx="0"/>
        </a:xfrm>
      </p:grpSpPr>
      <p:sp>
        <p:nvSpPr>
          <p:cNvPr id="716" name="Shape 7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17" name="Shape 71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2" name="Shape 722"/>
        <p:cNvGrpSpPr/>
        <p:nvPr/>
      </p:nvGrpSpPr>
      <p:grpSpPr>
        <a:xfrm>
          <a:off y="0" x="0"/>
          <a:ext cy="0" cx="0"/>
          <a:chOff y="0" x="0"/>
          <a:chExt cy="0" cx="0"/>
        </a:xfrm>
      </p:grpSpPr>
      <p:sp>
        <p:nvSpPr>
          <p:cNvPr id="723" name="Shape 72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24" name="Shape 72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9" name="Shape 729"/>
        <p:cNvGrpSpPr/>
        <p:nvPr/>
      </p:nvGrpSpPr>
      <p:grpSpPr>
        <a:xfrm>
          <a:off y="0" x="0"/>
          <a:ext cy="0" cx="0"/>
          <a:chOff y="0" x="0"/>
          <a:chExt cy="0" cx="0"/>
        </a:xfrm>
      </p:grpSpPr>
      <p:sp>
        <p:nvSpPr>
          <p:cNvPr id="730" name="Shape 7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31" name="Shape 73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6" name="Shape 736"/>
        <p:cNvGrpSpPr/>
        <p:nvPr/>
      </p:nvGrpSpPr>
      <p:grpSpPr>
        <a:xfrm>
          <a:off y="0" x="0"/>
          <a:ext cy="0" cx="0"/>
          <a:chOff y="0" x="0"/>
          <a:chExt cy="0" cx="0"/>
        </a:xfrm>
      </p:grpSpPr>
      <p:sp>
        <p:nvSpPr>
          <p:cNvPr id="737" name="Shape 7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38" name="Shape 73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43" name="Shape 743"/>
        <p:cNvGrpSpPr/>
        <p:nvPr/>
      </p:nvGrpSpPr>
      <p:grpSpPr>
        <a:xfrm>
          <a:off y="0" x="0"/>
          <a:ext cy="0" cx="0"/>
          <a:chOff y="0" x="0"/>
          <a:chExt cy="0" cx="0"/>
        </a:xfrm>
      </p:grpSpPr>
      <p:sp>
        <p:nvSpPr>
          <p:cNvPr id="744" name="Shape 74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45" name="Shape 74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50" name="Shape 750"/>
        <p:cNvGrpSpPr/>
        <p:nvPr/>
      </p:nvGrpSpPr>
      <p:grpSpPr>
        <a:xfrm>
          <a:off y="0" x="0"/>
          <a:ext cy="0" cx="0"/>
          <a:chOff y="0" x="0"/>
          <a:chExt cy="0" cx="0"/>
        </a:xfrm>
      </p:grpSpPr>
      <p:sp>
        <p:nvSpPr>
          <p:cNvPr id="751" name="Shape 7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52" name="Shape 75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57" name="Shape 757"/>
        <p:cNvGrpSpPr/>
        <p:nvPr/>
      </p:nvGrpSpPr>
      <p:grpSpPr>
        <a:xfrm>
          <a:off y="0" x="0"/>
          <a:ext cy="0" cx="0"/>
          <a:chOff y="0" x="0"/>
          <a:chExt cy="0" cx="0"/>
        </a:xfrm>
      </p:grpSpPr>
      <p:sp>
        <p:nvSpPr>
          <p:cNvPr id="758" name="Shape 7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59" name="Shape 75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5" name="Shape 765"/>
        <p:cNvGrpSpPr/>
        <p:nvPr/>
      </p:nvGrpSpPr>
      <p:grpSpPr>
        <a:xfrm>
          <a:off y="0" x="0"/>
          <a:ext cy="0" cx="0"/>
          <a:chOff y="0" x="0"/>
          <a:chExt cy="0" cx="0"/>
        </a:xfrm>
      </p:grpSpPr>
      <p:sp>
        <p:nvSpPr>
          <p:cNvPr id="766" name="Shape 7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67" name="Shape 7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72" name="Shape 772"/>
        <p:cNvGrpSpPr/>
        <p:nvPr/>
      </p:nvGrpSpPr>
      <p:grpSpPr>
        <a:xfrm>
          <a:off y="0" x="0"/>
          <a:ext cy="0" cx="0"/>
          <a:chOff y="0" x="0"/>
          <a:chExt cy="0" cx="0"/>
        </a:xfrm>
      </p:grpSpPr>
      <p:sp>
        <p:nvSpPr>
          <p:cNvPr id="773" name="Shape 7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74" name="Shape 77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4" name="Shape 94"/>
        <p:cNvGrpSpPr/>
        <p:nvPr/>
      </p:nvGrpSpPr>
      <p:grpSpPr>
        <a:xfrm>
          <a:off y="0" x="0"/>
          <a:ext cy="0" cx="0"/>
          <a:chOff y="0" x="0"/>
          <a:chExt cy="0" cx="0"/>
        </a:xfrm>
      </p:grpSpPr>
      <p:sp>
        <p:nvSpPr>
          <p:cNvPr id="95" name="Shape 95"/>
          <p:cNvSpPr/>
          <p:nvPr>
            <p:ph idx="2" type="sldImg"/>
          </p:nvPr>
        </p:nvSpPr>
        <p:spPr>
          <a:xfrm>
            <a:off y="685800" x="381175"/>
            <a:ext cy="3429000" cx="6096398"/>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6" name="Shape 96"/>
          <p:cNvSpPr txBox="1"/>
          <p:nvPr>
            <p:ph idx="1" type="body"/>
          </p:nvPr>
        </p:nvSpPr>
        <p:spPr>
          <a:xfrm>
            <a:off y="4343400" x="685800"/>
            <a:ext cy="4114800" cx="5486399"/>
          </a:xfrm>
          <a:prstGeom prst="rect">
            <a:avLst/>
          </a:prstGeom>
          <a:noFill/>
          <a:ln>
            <a:noFill/>
          </a:ln>
        </p:spPr>
        <p:txBody>
          <a:bodyPr bIns="91425" rIns="91425" lIns="91425" tIns="91425" anchor="ctr" anchorCtr="0">
            <a:noAutofit/>
          </a:bodyPr>
          <a:lstStyle/>
          <a:p>
            <a:pPr algn="l" rtl="0" lvl="0" marR="0" indent="0" marL="0">
              <a:spcBef>
                <a:spcPts val="0"/>
              </a:spcBef>
              <a:buFont typeface="Arial"/>
              <a:buNone/>
            </a:pPr>
            <a:r>
              <a:t/>
            </a:r>
            <a:endParaRPr strike="noStrike" u="none" b="0" cap="none" baseline="0" sz="1800" i="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0" name="Shape 780"/>
        <p:cNvGrpSpPr/>
        <p:nvPr/>
      </p:nvGrpSpPr>
      <p:grpSpPr>
        <a:xfrm>
          <a:off y="0" x="0"/>
          <a:ext cy="0" cx="0"/>
          <a:chOff y="0" x="0"/>
          <a:chExt cy="0" cx="0"/>
        </a:xfrm>
      </p:grpSpPr>
      <p:sp>
        <p:nvSpPr>
          <p:cNvPr id="781" name="Shape 7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82" name="Shape 78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8" name="Shape 788"/>
        <p:cNvGrpSpPr/>
        <p:nvPr/>
      </p:nvGrpSpPr>
      <p:grpSpPr>
        <a:xfrm>
          <a:off y="0" x="0"/>
          <a:ext cy="0" cx="0"/>
          <a:chOff y="0" x="0"/>
          <a:chExt cy="0" cx="0"/>
        </a:xfrm>
      </p:grpSpPr>
      <p:sp>
        <p:nvSpPr>
          <p:cNvPr id="789" name="Shape 7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90" name="Shape 79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96" name="Shape 796"/>
        <p:cNvGrpSpPr/>
        <p:nvPr/>
      </p:nvGrpSpPr>
      <p:grpSpPr>
        <a:xfrm>
          <a:off y="0" x="0"/>
          <a:ext cy="0" cx="0"/>
          <a:chOff y="0" x="0"/>
          <a:chExt cy="0" cx="0"/>
        </a:xfrm>
      </p:grpSpPr>
      <p:sp>
        <p:nvSpPr>
          <p:cNvPr id="797" name="Shape 79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98" name="Shape 79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03" name="Shape 803"/>
        <p:cNvGrpSpPr/>
        <p:nvPr/>
      </p:nvGrpSpPr>
      <p:grpSpPr>
        <a:xfrm>
          <a:off y="0" x="0"/>
          <a:ext cy="0" cx="0"/>
          <a:chOff y="0" x="0"/>
          <a:chExt cy="0" cx="0"/>
        </a:xfrm>
      </p:grpSpPr>
      <p:sp>
        <p:nvSpPr>
          <p:cNvPr id="804" name="Shape 8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05" name="Shape 80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11" name="Shape 811"/>
        <p:cNvGrpSpPr/>
        <p:nvPr/>
      </p:nvGrpSpPr>
      <p:grpSpPr>
        <a:xfrm>
          <a:off y="0" x="0"/>
          <a:ext cy="0" cx="0"/>
          <a:chOff y="0" x="0"/>
          <a:chExt cy="0" cx="0"/>
        </a:xfrm>
      </p:grpSpPr>
      <p:sp>
        <p:nvSpPr>
          <p:cNvPr id="812" name="Shape 8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13" name="Shape 81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18" name="Shape 818"/>
        <p:cNvGrpSpPr/>
        <p:nvPr/>
      </p:nvGrpSpPr>
      <p:grpSpPr>
        <a:xfrm>
          <a:off y="0" x="0"/>
          <a:ext cy="0" cx="0"/>
          <a:chOff y="0" x="0"/>
          <a:chExt cy="0" cx="0"/>
        </a:xfrm>
      </p:grpSpPr>
      <p:sp>
        <p:nvSpPr>
          <p:cNvPr id="819" name="Shape 8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20" name="Shape 82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25" name="Shape 825"/>
        <p:cNvGrpSpPr/>
        <p:nvPr/>
      </p:nvGrpSpPr>
      <p:grpSpPr>
        <a:xfrm>
          <a:off y="0" x="0"/>
          <a:ext cy="0" cx="0"/>
          <a:chOff y="0" x="0"/>
          <a:chExt cy="0" cx="0"/>
        </a:xfrm>
      </p:grpSpPr>
      <p:sp>
        <p:nvSpPr>
          <p:cNvPr id="826" name="Shape 8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27" name="Shape 82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32" name="Shape 832"/>
        <p:cNvGrpSpPr/>
        <p:nvPr/>
      </p:nvGrpSpPr>
      <p:grpSpPr>
        <a:xfrm>
          <a:off y="0" x="0"/>
          <a:ext cy="0" cx="0"/>
          <a:chOff y="0" x="0"/>
          <a:chExt cy="0" cx="0"/>
        </a:xfrm>
      </p:grpSpPr>
      <p:sp>
        <p:nvSpPr>
          <p:cNvPr id="833" name="Shape 8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34" name="Shape 8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48" name="Shape 848"/>
        <p:cNvGrpSpPr/>
        <p:nvPr/>
      </p:nvGrpSpPr>
      <p:grpSpPr>
        <a:xfrm>
          <a:off y="0" x="0"/>
          <a:ext cy="0" cx="0"/>
          <a:chOff y="0" x="0"/>
          <a:chExt cy="0" cx="0"/>
        </a:xfrm>
      </p:grpSpPr>
      <p:sp>
        <p:nvSpPr>
          <p:cNvPr id="849" name="Shape 8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50" name="Shape 8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9" name="Shape 879"/>
        <p:cNvGrpSpPr/>
        <p:nvPr/>
      </p:nvGrpSpPr>
      <p:grpSpPr>
        <a:xfrm>
          <a:off y="0" x="0"/>
          <a:ext cy="0" cx="0"/>
          <a:chOff y="0" x="0"/>
          <a:chExt cy="0" cx="0"/>
        </a:xfrm>
      </p:grpSpPr>
      <p:sp>
        <p:nvSpPr>
          <p:cNvPr id="880" name="Shape 8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81" name="Shape 88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3" name="Shape 103"/>
        <p:cNvGrpSpPr/>
        <p:nvPr/>
      </p:nvGrpSpPr>
      <p:grpSpPr>
        <a:xfrm>
          <a:off y="0" x="0"/>
          <a:ext cy="0" cx="0"/>
          <a:chOff y="0" x="0"/>
          <a:chExt cy="0" cx="0"/>
        </a:xfrm>
      </p:grpSpPr>
      <p:sp>
        <p:nvSpPr>
          <p:cNvPr id="104" name="Shape 104"/>
          <p:cNvSpPr txBox="1"/>
          <p:nvPr>
            <p:ph idx="1" type="body"/>
          </p:nvPr>
        </p:nvSpPr>
        <p:spPr>
          <a:xfrm>
            <a:off y="4343400" x="685800"/>
            <a:ext cy="4114800" cx="5486399"/>
          </a:xfrm>
          <a:prstGeom prst="rect">
            <a:avLst/>
          </a:prstGeom>
          <a:noFill/>
          <a:ln>
            <a:noFill/>
          </a:ln>
        </p:spPr>
        <p:txBody>
          <a:bodyPr bIns="91425" rIns="91425" lIns="91425" tIns="91425" anchor="ctr" anchorCtr="0">
            <a:noAutofit/>
          </a:bodyPr>
          <a:lstStyle/>
          <a:p>
            <a:pPr algn="l" rtl="0" lvl="0" marR="0" indent="0" marL="0">
              <a:spcBef>
                <a:spcPts val="0"/>
              </a:spcBef>
              <a:buFont typeface="Arial"/>
              <a:buNone/>
            </a:pPr>
            <a:r>
              <a:t/>
            </a:r>
            <a:endParaRPr strike="noStrike" u="none" b="0" cap="none" baseline="0" sz="1800" i="0"/>
          </a:p>
        </p:txBody>
      </p:sp>
      <p:sp>
        <p:nvSpPr>
          <p:cNvPr id="105" name="Shape 105"/>
          <p:cNvSpPr/>
          <p:nvPr>
            <p:ph idx="2" type="sldImg"/>
          </p:nvPr>
        </p:nvSpPr>
        <p:spPr>
          <a:xfrm>
            <a:off y="685800" x="380999"/>
            <a:ext cy="3429000" cx="6096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87" name="Shape 887"/>
        <p:cNvGrpSpPr/>
        <p:nvPr/>
      </p:nvGrpSpPr>
      <p:grpSpPr>
        <a:xfrm>
          <a:off y="0" x="0"/>
          <a:ext cy="0" cx="0"/>
          <a:chOff y="0" x="0"/>
          <a:chExt cy="0" cx="0"/>
        </a:xfrm>
      </p:grpSpPr>
      <p:sp>
        <p:nvSpPr>
          <p:cNvPr id="888" name="Shape 8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89" name="Shape 88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95" name="Shape 895"/>
        <p:cNvGrpSpPr/>
        <p:nvPr/>
      </p:nvGrpSpPr>
      <p:grpSpPr>
        <a:xfrm>
          <a:off y="0" x="0"/>
          <a:ext cy="0" cx="0"/>
          <a:chOff y="0" x="0"/>
          <a:chExt cy="0" cx="0"/>
        </a:xfrm>
      </p:grpSpPr>
      <p:sp>
        <p:nvSpPr>
          <p:cNvPr id="896" name="Shape 8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97" name="Shape 89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02" name="Shape 902"/>
        <p:cNvGrpSpPr/>
        <p:nvPr/>
      </p:nvGrpSpPr>
      <p:grpSpPr>
        <a:xfrm>
          <a:off y="0" x="0"/>
          <a:ext cy="0" cx="0"/>
          <a:chOff y="0" x="0"/>
          <a:chExt cy="0" cx="0"/>
        </a:xfrm>
      </p:grpSpPr>
      <p:sp>
        <p:nvSpPr>
          <p:cNvPr id="903" name="Shape 9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04" name="Shape 90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09" name="Shape 909"/>
        <p:cNvGrpSpPr/>
        <p:nvPr/>
      </p:nvGrpSpPr>
      <p:grpSpPr>
        <a:xfrm>
          <a:off y="0" x="0"/>
          <a:ext cy="0" cx="0"/>
          <a:chOff y="0" x="0"/>
          <a:chExt cy="0" cx="0"/>
        </a:xfrm>
      </p:grpSpPr>
      <p:sp>
        <p:nvSpPr>
          <p:cNvPr id="910" name="Shape 9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11" name="Shape 91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16" name="Shape 916"/>
        <p:cNvGrpSpPr/>
        <p:nvPr/>
      </p:nvGrpSpPr>
      <p:grpSpPr>
        <a:xfrm>
          <a:off y="0" x="0"/>
          <a:ext cy="0" cx="0"/>
          <a:chOff y="0" x="0"/>
          <a:chExt cy="0" cx="0"/>
        </a:xfrm>
      </p:grpSpPr>
      <p:sp>
        <p:nvSpPr>
          <p:cNvPr id="917" name="Shape 91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18" name="Shape 91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23" name="Shape 923"/>
        <p:cNvGrpSpPr/>
        <p:nvPr/>
      </p:nvGrpSpPr>
      <p:grpSpPr>
        <a:xfrm>
          <a:off y="0" x="0"/>
          <a:ext cy="0" cx="0"/>
          <a:chOff y="0" x="0"/>
          <a:chExt cy="0" cx="0"/>
        </a:xfrm>
      </p:grpSpPr>
      <p:sp>
        <p:nvSpPr>
          <p:cNvPr id="924" name="Shape 9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25" name="Shape 92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0" name="Shape 930"/>
        <p:cNvGrpSpPr/>
        <p:nvPr/>
      </p:nvGrpSpPr>
      <p:grpSpPr>
        <a:xfrm>
          <a:off y="0" x="0"/>
          <a:ext cy="0" cx="0"/>
          <a:chOff y="0" x="0"/>
          <a:chExt cy="0" cx="0"/>
        </a:xfrm>
      </p:grpSpPr>
      <p:sp>
        <p:nvSpPr>
          <p:cNvPr id="931" name="Shape 9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32" name="Shape 93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8" name="Shape 938"/>
        <p:cNvGrpSpPr/>
        <p:nvPr/>
      </p:nvGrpSpPr>
      <p:grpSpPr>
        <a:xfrm>
          <a:off y="0" x="0"/>
          <a:ext cy="0" cx="0"/>
          <a:chOff y="0" x="0"/>
          <a:chExt cy="0" cx="0"/>
        </a:xfrm>
      </p:grpSpPr>
      <p:sp>
        <p:nvSpPr>
          <p:cNvPr id="939" name="Shape 93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40" name="Shape 94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46" name="Shape 946"/>
        <p:cNvGrpSpPr/>
        <p:nvPr/>
      </p:nvGrpSpPr>
      <p:grpSpPr>
        <a:xfrm>
          <a:off y="0" x="0"/>
          <a:ext cy="0" cx="0"/>
          <a:chOff y="0" x="0"/>
          <a:chExt cy="0" cx="0"/>
        </a:xfrm>
      </p:grpSpPr>
      <p:sp>
        <p:nvSpPr>
          <p:cNvPr id="947" name="Shape 9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48" name="Shape 94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54" name="Shape 954"/>
        <p:cNvGrpSpPr/>
        <p:nvPr/>
      </p:nvGrpSpPr>
      <p:grpSpPr>
        <a:xfrm>
          <a:off y="0" x="0"/>
          <a:ext cy="0" cx="0"/>
          <a:chOff y="0" x="0"/>
          <a:chExt cy="0" cx="0"/>
        </a:xfrm>
      </p:grpSpPr>
      <p:sp>
        <p:nvSpPr>
          <p:cNvPr id="955" name="Shape 95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56" name="Shape 95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856" cx="7772400"/>
          </a:xfrm>
          <a:prstGeom prst="rect">
            <a:avLst/>
          </a:prstGeom>
        </p:spPr>
        <p:txBody>
          <a:bodyPr bIns="91425" rIns="91425" lIns="91425" t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9" name="Shape 9"/>
          <p:cNvSpPr txBox="1"/>
          <p:nvPr>
            <p:ph idx="1" type="subTitle"/>
          </p:nvPr>
        </p:nvSpPr>
        <p:spPr>
          <a:xfrm>
            <a:off y="2840053" x="685800"/>
            <a:ext cy="784737" cx="7772400"/>
          </a:xfrm>
          <a:prstGeom prst="rect">
            <a:avLst/>
          </a:prstGeom>
        </p:spPr>
        <p:txBody>
          <a:bodyPr bIns="91425" rIns="91425" lIns="91425" t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25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2" name="Shape 12"/>
          <p:cNvSpPr txBox="1"/>
          <p:nvPr>
            <p:ph idx="1" type="body"/>
          </p:nvPr>
        </p:nvSpPr>
        <p:spPr>
          <a:xfrm>
            <a:off y="1200150" x="457200"/>
            <a:ext cy="3725680"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25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 type="body"/>
          </p:nvPr>
        </p:nvSpPr>
        <p:spPr>
          <a:xfrm>
            <a:off y="1200150" x="457200"/>
            <a:ext cy="3725680" cx="3994525"/>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6" name="Shape 16"/>
          <p:cNvSpPr txBox="1"/>
          <p:nvPr>
            <p:ph idx="2" type="body"/>
          </p:nvPr>
        </p:nvSpPr>
        <p:spPr>
          <a:xfrm>
            <a:off y="1200150" x="4692273"/>
            <a:ext cy="3725680" cx="3994525"/>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25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20" cx="8229600"/>
          </a:xfrm>
          <a:prstGeom prst="rect">
            <a:avLst/>
          </a:prstGeom>
        </p:spPr>
        <p:txBody>
          <a:bodyPr bIns="91425" rIns="91425" lIns="91425" tIns="91425" anchor="t" anchorCtr="0"/>
          <a:lstStyle>
            <a:lvl1pPr algn="ctr">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250" cx="8229600"/>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 name="Shape 24"/>
          <p:cNvSpPr txBox="1"/>
          <p:nvPr>
            <p:ph idx="1" type="body"/>
          </p:nvPr>
        </p:nvSpPr>
        <p:spPr>
          <a:xfrm>
            <a:off y="1200150" x="457200"/>
            <a:ext cy="3394472" cx="8229600"/>
          </a:xfrm>
          <a:prstGeom prst="rect">
            <a:avLst/>
          </a:prstGeom>
          <a:noFill/>
          <a:ln>
            <a:noFill/>
          </a:ln>
        </p:spPr>
        <p:txBody>
          <a:bodyPr bIns="91425" rIns="91425" lIns="91425" tIns="91425" anchor="t" anchorCtr="0"/>
          <a:lstStyle>
            <a:lvl1pPr algn="l" rtl="0" indent="-139700" marL="342900">
              <a:spcBef>
                <a:spcPts val="640"/>
              </a:spcBef>
              <a:buClr>
                <a:schemeClr val="dk1"/>
              </a:buClr>
              <a:buFont typeface="Arial"/>
              <a:buChar char="•"/>
              <a:defRPr/>
            </a:lvl1pPr>
            <a:lvl2pPr algn="l" rtl="0" indent="-107950" marL="742950">
              <a:spcBef>
                <a:spcPts val="560"/>
              </a:spcBef>
              <a:buClr>
                <a:schemeClr val="dk1"/>
              </a:buClr>
              <a:buFont typeface="Arial"/>
              <a:buChar char="–"/>
              <a:defRPr/>
            </a:lvl2pPr>
            <a:lvl3pPr algn="l" rtl="0" indent="-76200" marL="1143000">
              <a:spcBef>
                <a:spcPts val="480"/>
              </a:spcBef>
              <a:buClr>
                <a:schemeClr val="dk1"/>
              </a:buClr>
              <a:buFont typeface="Arial"/>
              <a:buChar char="•"/>
              <a:defRPr/>
            </a:lvl3pPr>
            <a:lvl4pPr algn="l" rtl="0" indent="-101600" marL="1600200">
              <a:spcBef>
                <a:spcPts val="400"/>
              </a:spcBef>
              <a:buClr>
                <a:schemeClr val="dk1"/>
              </a:buClr>
              <a:buFont typeface="Arial"/>
              <a:buChar char="–"/>
              <a:defRPr/>
            </a:lvl4pPr>
            <a:lvl5pPr algn="l" rtl="0" indent="-101600" marL="2057400">
              <a:spcBef>
                <a:spcPts val="400"/>
              </a:spcBef>
              <a:buClr>
                <a:schemeClr val="dk1"/>
              </a:buClr>
              <a:buFont typeface="Arial"/>
              <a:buChar char="»"/>
              <a:defRPr/>
            </a:lvl5pPr>
            <a:lvl6pPr algn="l" rtl="0" indent="-101600" marL="2514600">
              <a:spcBef>
                <a:spcPts val="400"/>
              </a:spcBef>
              <a:buClr>
                <a:schemeClr val="dk1"/>
              </a:buClr>
              <a:buFont typeface="Arial"/>
              <a:buChar char="•"/>
              <a:defRPr/>
            </a:lvl6pPr>
            <a:lvl7pPr algn="l" rtl="0" indent="-101600" marL="2971800">
              <a:spcBef>
                <a:spcPts val="400"/>
              </a:spcBef>
              <a:buClr>
                <a:schemeClr val="dk1"/>
              </a:buClr>
              <a:buFont typeface="Arial"/>
              <a:buChar char="•"/>
              <a:defRPr/>
            </a:lvl7pPr>
            <a:lvl8pPr algn="l" rtl="0" indent="-101600" marL="3429000">
              <a:spcBef>
                <a:spcPts val="400"/>
              </a:spcBef>
              <a:buClr>
                <a:schemeClr val="dk1"/>
              </a:buClr>
              <a:buFont typeface="Arial"/>
              <a:buChar char="•"/>
              <a:defRPr/>
            </a:lvl8pPr>
            <a:lvl9pPr algn="l" rtl="0" indent="-101600" marL="3886200">
              <a:spcBef>
                <a:spcPts val="400"/>
              </a:spcBef>
              <a:buClr>
                <a:schemeClr val="dk1"/>
              </a:buClr>
              <a:buFont typeface="Arial"/>
              <a:buChar char="•"/>
              <a:defRPr/>
            </a:lvl9pPr>
          </a:lstStyle>
          <a:p/>
        </p:txBody>
      </p:sp>
      <p:sp>
        <p:nvSpPr>
          <p:cNvPr id="25" name="Shape 25"/>
          <p:cNvSpPr txBox="1"/>
          <p:nvPr>
            <p:ph idx="10" type="dt"/>
          </p:nvPr>
        </p:nvSpPr>
        <p:spPr>
          <a:xfrm>
            <a:off y="4767262" x="457200"/>
            <a:ext cy="273843"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6" name="Shape 26"/>
          <p:cNvSpPr txBox="1"/>
          <p:nvPr>
            <p:ph idx="11" type="ftr"/>
          </p:nvPr>
        </p:nvSpPr>
        <p:spPr>
          <a:xfrm>
            <a:off y="4767262" x="3124200"/>
            <a:ext cy="273843"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7" name="Shape 27"/>
          <p:cNvSpPr txBox="1"/>
          <p:nvPr>
            <p:ph idx="12" type="sldNum"/>
          </p:nvPr>
        </p:nvSpPr>
        <p:spPr>
          <a:xfrm>
            <a:off y="4767262" x="6553200"/>
            <a:ext cy="273843"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3.xml" Type="http://schemas.openxmlformats.org/officeDocument/2006/relationships/theme" Id="rId8"/><Relationship Target="../slideLayouts/slideLayout7.xml" Type="http://schemas.openxmlformats.org/officeDocument/2006/relationships/slideLayout"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250" cx="8229600"/>
          </a:xfrm>
          <a:prstGeom prst="rect">
            <a:avLst/>
          </a:prstGeom>
          <a:noFill/>
          <a:ln>
            <a:noFill/>
          </a:ln>
        </p:spPr>
        <p:txBody>
          <a:bodyPr bIns="91425" rIns="91425" lIns="91425" tIns="91425" anchor="b" anchorCtr="0"/>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80" cx="8229600"/>
          </a:xfrm>
          <a:prstGeom prst="rect">
            <a:avLst/>
          </a:prstGeom>
          <a:noFill/>
          <a:ln>
            <a:noFill/>
          </a:ln>
        </p:spPr>
        <p:txBody>
          <a:bodyPr bIns="91425" rIns="91425" lIns="91425" t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 id="2147483654" r:id="rId7"/>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07.jpg" Type="http://schemas.openxmlformats.org/officeDocument/2006/relationships/image" Id="rId3"/></Relationships>
</file>

<file path=ppt/slides/_rels/slide100.xml.rels><?xml version="1.0" encoding="UTF-8" standalone="yes"?><Relationships xmlns="http://schemas.openxmlformats.org/package/2006/relationships"><Relationship Target="../notesSlides/notesSlide100.xml" Type="http://schemas.openxmlformats.org/officeDocument/2006/relationships/notesSlide" Id="rId2"/><Relationship Target="../slideLayouts/slideLayout1.xml" Type="http://schemas.openxmlformats.org/officeDocument/2006/relationships/slideLayout" Id="rId1"/><Relationship Target="../media/image67.png" Type="http://schemas.openxmlformats.org/officeDocument/2006/relationships/image" Id="rId4"/><Relationship Target="../media/image00.jpg" Type="http://schemas.openxmlformats.org/officeDocument/2006/relationships/image" Id="rId3"/></Relationships>
</file>

<file path=ppt/slides/_rels/slide101.xml.rels><?xml version="1.0" encoding="UTF-8" standalone="yes"?><Relationships xmlns="http://schemas.openxmlformats.org/package/2006/relationships"><Relationship Target="../notesSlides/notesSlide101.xml" Type="http://schemas.openxmlformats.org/officeDocument/2006/relationships/notesSlide" Id="rId2"/><Relationship Target="../slideLayouts/slideLayout1.xml" Type="http://schemas.openxmlformats.org/officeDocument/2006/relationships/slideLayout" Id="rId1"/><Relationship Target="../media/image68.png" Type="http://schemas.openxmlformats.org/officeDocument/2006/relationships/image" Id="rId4"/><Relationship Target="../media/image00.jpg" Type="http://schemas.openxmlformats.org/officeDocument/2006/relationships/image" Id="rId3"/></Relationships>
</file>

<file path=ppt/slides/_rels/slide102.xml.rels><?xml version="1.0" encoding="UTF-8" standalone="yes"?><Relationships xmlns="http://schemas.openxmlformats.org/package/2006/relationships"><Relationship Target="../notesSlides/notesSlide102.xml" Type="http://schemas.openxmlformats.org/officeDocument/2006/relationships/notesSlide" Id="rId2"/><Relationship Target="../slideLayouts/slideLayout1.xml" Type="http://schemas.openxmlformats.org/officeDocument/2006/relationships/slideLayout" Id="rId1"/><Relationship Target="../media/image69.png" Type="http://schemas.openxmlformats.org/officeDocument/2006/relationships/image" Id="rId4"/><Relationship Target="../media/image00.jpg" Type="http://schemas.openxmlformats.org/officeDocument/2006/relationships/image" Id="rId3"/></Relationships>
</file>

<file path=ppt/slides/_rels/slide103.xml.rels><?xml version="1.0" encoding="UTF-8" standalone="yes"?><Relationships xmlns="http://schemas.openxmlformats.org/package/2006/relationships"><Relationship Target="../notesSlides/notesSlide103.xml" Type="http://schemas.openxmlformats.org/officeDocument/2006/relationships/notesSlide" Id="rId2"/><Relationship Target="../slideLayouts/slideLayout1.xml" Type="http://schemas.openxmlformats.org/officeDocument/2006/relationships/slideLayout" Id="rId1"/><Relationship Target="../media/image66.png" Type="http://schemas.openxmlformats.org/officeDocument/2006/relationships/image" Id="rId4"/><Relationship Target="../media/image00.jpg" Type="http://schemas.openxmlformats.org/officeDocument/2006/relationships/image" Id="rId3"/></Relationships>
</file>

<file path=ppt/slides/_rels/slide104.xml.rels><?xml version="1.0" encoding="UTF-8" standalone="yes"?><Relationships xmlns="http://schemas.openxmlformats.org/package/2006/relationships"><Relationship Target="../notesSlides/notesSlide104.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105.xml.rels><?xml version="1.0" encoding="UTF-8" standalone="yes"?><Relationships xmlns="http://schemas.openxmlformats.org/package/2006/relationships"><Relationship Target="../notesSlides/notesSlide105.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06.xml.rels><?xml version="1.0" encoding="UTF-8" standalone="yes"?><Relationships xmlns="http://schemas.openxmlformats.org/package/2006/relationships"><Relationship Target="../notesSlides/notesSlide106.xml" Type="http://schemas.openxmlformats.org/officeDocument/2006/relationships/notesSlide" Id="rId2"/><Relationship Target="../slideLayouts/slideLayout1.xml" Type="http://schemas.openxmlformats.org/officeDocument/2006/relationships/slideLayout" Id="rId1"/><Relationship Target="../media/image63.png" Type="http://schemas.openxmlformats.org/officeDocument/2006/relationships/image" Id="rId4"/><Relationship Target="../media/image00.jpg" Type="http://schemas.openxmlformats.org/officeDocument/2006/relationships/image" Id="rId3"/></Relationships>
</file>

<file path=ppt/slides/_rels/slide107.xml.rels><?xml version="1.0" encoding="UTF-8" standalone="yes"?><Relationships xmlns="http://schemas.openxmlformats.org/package/2006/relationships"><Relationship Target="../notesSlides/notesSlide107.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108.xml.rels><?xml version="1.0" encoding="UTF-8" standalone="yes"?><Relationships xmlns="http://schemas.openxmlformats.org/package/2006/relationships"><Relationship Target="../notesSlides/notesSlide108.xml" Type="http://schemas.openxmlformats.org/officeDocument/2006/relationships/notesSlide" Id="rId2"/><Relationship Target="../slideLayouts/slideLayout1.xml" Type="http://schemas.openxmlformats.org/officeDocument/2006/relationships/slideLayout" Id="rId1"/><Relationship Target="../media/image82.png" Type="http://schemas.openxmlformats.org/officeDocument/2006/relationships/image" Id="rId4"/><Relationship Target="../media/image00.jpg" Type="http://schemas.openxmlformats.org/officeDocument/2006/relationships/image" Id="rId3"/></Relationships>
</file>

<file path=ppt/slides/_rels/slide109.xml.rels><?xml version="1.0" encoding="UTF-8" standalone="yes"?><Relationships xmlns="http://schemas.openxmlformats.org/package/2006/relationships"><Relationship Target="../notesSlides/notesSlide109.xml" Type="http://schemas.openxmlformats.org/officeDocument/2006/relationships/notesSlide" Id="rId2"/><Relationship Target="../slideLayouts/slideLayout1.xml" Type="http://schemas.openxmlformats.org/officeDocument/2006/relationships/slideLayout" Id="rId1"/><Relationship Target="../media/image65.png" Type="http://schemas.openxmlformats.org/officeDocument/2006/relationships/image" Id="rId4"/><Relationship Target="../media/image00.jp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3"/></Relationships>
</file>

<file path=ppt/slides/_rels/slide110.xml.rels><?xml version="1.0" encoding="UTF-8" standalone="yes"?><Relationships xmlns="http://schemas.openxmlformats.org/package/2006/relationships"><Relationship Target="../notesSlides/notesSlide110.xml" Type="http://schemas.openxmlformats.org/officeDocument/2006/relationships/notesSlide" Id="rId2"/><Relationship Target="../slideLayouts/slideLayout1.xml" Type="http://schemas.openxmlformats.org/officeDocument/2006/relationships/slideLayout" Id="rId1"/><Relationship Target="../media/image70.png" Type="http://schemas.openxmlformats.org/officeDocument/2006/relationships/image" Id="rId4"/><Relationship Target="../media/image00.jpg" Type="http://schemas.openxmlformats.org/officeDocument/2006/relationships/image" Id="rId3"/></Relationships>
</file>

<file path=ppt/slides/_rels/slide111.xml.rels><?xml version="1.0" encoding="UTF-8" standalone="yes"?><Relationships xmlns="http://schemas.openxmlformats.org/package/2006/relationships"><Relationship Target="../notesSlides/notesSlide111.xml" Type="http://schemas.openxmlformats.org/officeDocument/2006/relationships/notesSlide" Id="rId2"/><Relationship Target="../slideLayouts/slideLayout1.xml" Type="http://schemas.openxmlformats.org/officeDocument/2006/relationships/slideLayout" Id="rId1"/><Relationship Target="../media/image71.png" Type="http://schemas.openxmlformats.org/officeDocument/2006/relationships/image" Id="rId4"/><Relationship Target="../media/image00.jpg" Type="http://schemas.openxmlformats.org/officeDocument/2006/relationships/image" Id="rId3"/></Relationships>
</file>

<file path=ppt/slides/_rels/slide112.xml.rels><?xml version="1.0" encoding="UTF-8" standalone="yes"?><Relationships xmlns="http://schemas.openxmlformats.org/package/2006/relationships"><Relationship Target="../notesSlides/notesSlide112.xml" Type="http://schemas.openxmlformats.org/officeDocument/2006/relationships/notesSlide" Id="rId2"/><Relationship Target="../slideLayouts/slideLayout1.xml" Type="http://schemas.openxmlformats.org/officeDocument/2006/relationships/slideLayout" Id="rId1"/><Relationship Target="../media/image74.png" Type="http://schemas.openxmlformats.org/officeDocument/2006/relationships/image" Id="rId4"/><Relationship Target="../media/image00.jpg" Type="http://schemas.openxmlformats.org/officeDocument/2006/relationships/image" Id="rId3"/></Relationships>
</file>

<file path=ppt/slides/_rels/slide113.xml.rels><?xml version="1.0" encoding="UTF-8" standalone="yes"?><Relationships xmlns="http://schemas.openxmlformats.org/package/2006/relationships"><Relationship Target="../notesSlides/notesSlide113.xml" Type="http://schemas.openxmlformats.org/officeDocument/2006/relationships/notesSlide" Id="rId2"/><Relationship Target="../slideLayouts/slideLayout1.xml" Type="http://schemas.openxmlformats.org/officeDocument/2006/relationships/slideLayout" Id="rId1"/><Relationship Target="../media/image72.png" Type="http://schemas.openxmlformats.org/officeDocument/2006/relationships/image" Id="rId4"/><Relationship Target="../media/image00.jpg" Type="http://schemas.openxmlformats.org/officeDocument/2006/relationships/image" Id="rId3"/></Relationships>
</file>

<file path=ppt/slides/_rels/slide114.xml.rels><?xml version="1.0" encoding="UTF-8" standalone="yes"?><Relationships xmlns="http://schemas.openxmlformats.org/package/2006/relationships"><Relationship Target="../notesSlides/notesSlide114.xml" Type="http://schemas.openxmlformats.org/officeDocument/2006/relationships/notesSlide" Id="rId2"/><Relationship Target="../slideLayouts/slideLayout1.xml" Type="http://schemas.openxmlformats.org/officeDocument/2006/relationships/slideLayout" Id="rId1"/><Relationship Target="../media/image73.png" Type="http://schemas.openxmlformats.org/officeDocument/2006/relationships/image" Id="rId4"/><Relationship Target="../media/image00.jpg" Type="http://schemas.openxmlformats.org/officeDocument/2006/relationships/image" Id="rId3"/></Relationships>
</file>

<file path=ppt/slides/_rels/slide115.xml.rels><?xml version="1.0" encoding="UTF-8" standalone="yes"?><Relationships xmlns="http://schemas.openxmlformats.org/package/2006/relationships"><Relationship Target="../notesSlides/notesSlide115.xml" Type="http://schemas.openxmlformats.org/officeDocument/2006/relationships/notesSlide" Id="rId2"/><Relationship Target="../slideLayouts/slideLayout1.xml" Type="http://schemas.openxmlformats.org/officeDocument/2006/relationships/slideLayout" Id="rId1"/><Relationship Target="../media/image75.png" Type="http://schemas.openxmlformats.org/officeDocument/2006/relationships/image" Id="rId4"/><Relationship Target="../media/image00.jpg" Type="http://schemas.openxmlformats.org/officeDocument/2006/relationships/image" Id="rId3"/></Relationships>
</file>

<file path=ppt/slides/_rels/slide116.xml.rels><?xml version="1.0" encoding="UTF-8" standalone="yes"?><Relationships xmlns="http://schemas.openxmlformats.org/package/2006/relationships"><Relationship Target="../notesSlides/notesSlide116.xml" Type="http://schemas.openxmlformats.org/officeDocument/2006/relationships/notesSlide" Id="rId2"/><Relationship Target="../slideLayouts/slideLayout1.xml" Type="http://schemas.openxmlformats.org/officeDocument/2006/relationships/slideLayout" Id="rId1"/><Relationship Target="../media/image81.png" Type="http://schemas.openxmlformats.org/officeDocument/2006/relationships/image" Id="rId4"/><Relationship Target="../media/image00.jpg" Type="http://schemas.openxmlformats.org/officeDocument/2006/relationships/image" Id="rId3"/></Relationships>
</file>

<file path=ppt/slides/_rels/slide117.xml.rels><?xml version="1.0" encoding="UTF-8" standalone="yes"?><Relationships xmlns="http://schemas.openxmlformats.org/package/2006/relationships"><Relationship Target="../notesSlides/notesSlide117.xml" Type="http://schemas.openxmlformats.org/officeDocument/2006/relationships/notesSlide" Id="rId2"/><Relationship Target="../slideLayouts/slideLayout1.xml" Type="http://schemas.openxmlformats.org/officeDocument/2006/relationships/slideLayout" Id="rId1"/><Relationship Target="../media/image78.png" Type="http://schemas.openxmlformats.org/officeDocument/2006/relationships/image" Id="rId4"/><Relationship Target="../media/image00.jpg" Type="http://schemas.openxmlformats.org/officeDocument/2006/relationships/image" Id="rId3"/></Relationships>
</file>

<file path=ppt/slides/_rels/slide118.xml.rels><?xml version="1.0" encoding="UTF-8" standalone="yes"?><Relationships xmlns="http://schemas.openxmlformats.org/package/2006/relationships"><Relationship Target="../notesSlides/notesSlide118.xml" Type="http://schemas.openxmlformats.org/officeDocument/2006/relationships/notesSlide" Id="rId2"/><Relationship Target="../slideLayouts/slideLayout1.xml" Type="http://schemas.openxmlformats.org/officeDocument/2006/relationships/slideLayout" Id="rId1"/><Relationship Target="../media/image79.png" Type="http://schemas.openxmlformats.org/officeDocument/2006/relationships/image" Id="rId4"/><Relationship Target="../media/image00.jpg" Type="http://schemas.openxmlformats.org/officeDocument/2006/relationships/image" Id="rId3"/></Relationships>
</file>

<file path=ppt/slides/_rels/slide119.xml.rels><?xml version="1.0" encoding="UTF-8" standalone="yes"?><Relationships xmlns="http://schemas.openxmlformats.org/package/2006/relationships"><Relationship Target="../notesSlides/notesSlide119.xml" Type="http://schemas.openxmlformats.org/officeDocument/2006/relationships/notesSlide" Id="rId2"/><Relationship Target="../slideLayouts/slideLayout1.xml" Type="http://schemas.openxmlformats.org/officeDocument/2006/relationships/slideLayout" Id="rId1"/><Relationship Target="../media/image77.png" Type="http://schemas.openxmlformats.org/officeDocument/2006/relationships/image" Id="rId4"/><Relationship Target="../media/image00.jp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7.xml" Type="http://schemas.openxmlformats.org/officeDocument/2006/relationships/slideLayout" Id="rId1"/><Relationship Target="../media/image03.jpg" Type="http://schemas.openxmlformats.org/officeDocument/2006/relationships/image" Id="rId4"/><Relationship Target="../media/image08.png" Type="http://schemas.openxmlformats.org/officeDocument/2006/relationships/image" Id="rId3"/><Relationship Target="../media/image00.jpg" Type="http://schemas.openxmlformats.org/officeDocument/2006/relationships/image" Id="rId5"/></Relationships>
</file>

<file path=ppt/slides/_rels/slide120.xml.rels><?xml version="1.0" encoding="UTF-8" standalone="yes"?><Relationships xmlns="http://schemas.openxmlformats.org/package/2006/relationships"><Relationship Target="../notesSlides/notesSlide120.xml" Type="http://schemas.openxmlformats.org/officeDocument/2006/relationships/notesSlide" Id="rId2"/><Relationship Target="../slideLayouts/slideLayout1.xml" Type="http://schemas.openxmlformats.org/officeDocument/2006/relationships/slideLayout" Id="rId1"/><Relationship Target="../media/image76.png" Type="http://schemas.openxmlformats.org/officeDocument/2006/relationships/image" Id="rId4"/><Relationship Target="../media/image00.jpg" Type="http://schemas.openxmlformats.org/officeDocument/2006/relationships/image" Id="rId3"/></Relationships>
</file>

<file path=ppt/slides/_rels/slide121.xml.rels><?xml version="1.0" encoding="UTF-8" standalone="yes"?><Relationships xmlns="http://schemas.openxmlformats.org/package/2006/relationships"><Relationship Target="../notesSlides/notesSlide121.xml" Type="http://schemas.openxmlformats.org/officeDocument/2006/relationships/notesSlide" Id="rId2"/><Relationship Target="../slideLayouts/slideLayout1.xml" Type="http://schemas.openxmlformats.org/officeDocument/2006/relationships/slideLayout" Id="rId1"/><Relationship Target="../media/image86.png" Type="http://schemas.openxmlformats.org/officeDocument/2006/relationships/image" Id="rId4"/><Relationship Target="../media/image00.jpg" Type="http://schemas.openxmlformats.org/officeDocument/2006/relationships/image" Id="rId3"/></Relationships>
</file>

<file path=ppt/slides/_rels/slide122.xml.rels><?xml version="1.0" encoding="UTF-8" standalone="yes"?><Relationships xmlns="http://schemas.openxmlformats.org/package/2006/relationships"><Relationship Target="../notesSlides/notesSlide122.xml" Type="http://schemas.openxmlformats.org/officeDocument/2006/relationships/notesSlide" Id="rId2"/><Relationship Target="../slideLayouts/slideLayout1.xml" Type="http://schemas.openxmlformats.org/officeDocument/2006/relationships/slideLayout" Id="rId1"/><Relationship Target="../media/image80.png" Type="http://schemas.openxmlformats.org/officeDocument/2006/relationships/image" Id="rId4"/><Relationship Target="../media/image00.jpg" Type="http://schemas.openxmlformats.org/officeDocument/2006/relationships/image" Id="rId3"/></Relationships>
</file>

<file path=ppt/slides/_rels/slide123.xml.rels><?xml version="1.0" encoding="UTF-8" standalone="yes"?><Relationships xmlns="http://schemas.openxmlformats.org/package/2006/relationships"><Relationship Target="../notesSlides/notesSlide123.xml" Type="http://schemas.openxmlformats.org/officeDocument/2006/relationships/notesSlide" Id="rId2"/><Relationship Target="../slideLayouts/slideLayout1.xml" Type="http://schemas.openxmlformats.org/officeDocument/2006/relationships/slideLayout" Id="rId1"/><Relationship Target="../media/image83.png" Type="http://schemas.openxmlformats.org/officeDocument/2006/relationships/image" Id="rId4"/><Relationship Target="../media/image00.jpg" Type="http://schemas.openxmlformats.org/officeDocument/2006/relationships/image" Id="rId3"/></Relationships>
</file>

<file path=ppt/slides/_rels/slide124.xml.rels><?xml version="1.0" encoding="UTF-8" standalone="yes"?><Relationships xmlns="http://schemas.openxmlformats.org/package/2006/relationships"><Relationship Target="../notesSlides/notesSlide124.xml" Type="http://schemas.openxmlformats.org/officeDocument/2006/relationships/notesSlide" Id="rId2"/><Relationship Target="../slideLayouts/slideLayout1.xml" Type="http://schemas.openxmlformats.org/officeDocument/2006/relationships/slideLayout" Id="rId1"/><Relationship Target="../media/image95.png" Type="http://schemas.openxmlformats.org/officeDocument/2006/relationships/image" Id="rId4"/><Relationship Target="../media/image00.jpg" Type="http://schemas.openxmlformats.org/officeDocument/2006/relationships/image" Id="rId3"/></Relationships>
</file>

<file path=ppt/slides/_rels/slide125.xml.rels><?xml version="1.0" encoding="UTF-8" standalone="yes"?><Relationships xmlns="http://schemas.openxmlformats.org/package/2006/relationships"><Relationship Target="../notesSlides/notesSlide125.xml" Type="http://schemas.openxmlformats.org/officeDocument/2006/relationships/notesSlide" Id="rId2"/><Relationship Target="../slideLayouts/slideLayout1.xml" Type="http://schemas.openxmlformats.org/officeDocument/2006/relationships/slideLayout" Id="rId1"/><Relationship Target="../media/image84.png" Type="http://schemas.openxmlformats.org/officeDocument/2006/relationships/image" Id="rId4"/><Relationship Target="../media/image00.jpg" Type="http://schemas.openxmlformats.org/officeDocument/2006/relationships/image" Id="rId3"/></Relationships>
</file>

<file path=ppt/slides/_rels/slide126.xml.rels><?xml version="1.0" encoding="UTF-8" standalone="yes"?><Relationships xmlns="http://schemas.openxmlformats.org/package/2006/relationships"><Relationship Target="../notesSlides/notesSlide126.xml" Type="http://schemas.openxmlformats.org/officeDocument/2006/relationships/notesSlide" Id="rId2"/><Relationship Target="../slideLayouts/slideLayout1.xml" Type="http://schemas.openxmlformats.org/officeDocument/2006/relationships/slideLayout" Id="rId1"/><Relationship Target="../media/image101.png" Type="http://schemas.openxmlformats.org/officeDocument/2006/relationships/image" Id="rId4"/><Relationship Target="../media/image00.jpg" Type="http://schemas.openxmlformats.org/officeDocument/2006/relationships/image" Id="rId3"/></Relationships>
</file>

<file path=ppt/slides/_rels/slide127.xml.rels><?xml version="1.0" encoding="UTF-8" standalone="yes"?><Relationships xmlns="http://schemas.openxmlformats.org/package/2006/relationships"><Relationship Target="../notesSlides/notesSlide127.xml" Type="http://schemas.openxmlformats.org/officeDocument/2006/relationships/notesSlide" Id="rId2"/><Relationship Target="../slideLayouts/slideLayout1.xml" Type="http://schemas.openxmlformats.org/officeDocument/2006/relationships/slideLayout" Id="rId1"/><Relationship Target="../media/image85.png" Type="http://schemas.openxmlformats.org/officeDocument/2006/relationships/image" Id="rId4"/><Relationship Target="../media/image00.jpg" Type="http://schemas.openxmlformats.org/officeDocument/2006/relationships/image" Id="rId3"/></Relationships>
</file>

<file path=ppt/slides/_rels/slide128.xml.rels><?xml version="1.0" encoding="UTF-8" standalone="yes"?><Relationships xmlns="http://schemas.openxmlformats.org/package/2006/relationships"><Relationship Target="../notesSlides/notesSlide128.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129.xml.rels><?xml version="1.0" encoding="UTF-8" standalone="yes"?><Relationships xmlns="http://schemas.openxmlformats.org/package/2006/relationships"><Relationship Target="../notesSlides/notesSlide129.xml" Type="http://schemas.openxmlformats.org/officeDocument/2006/relationships/notesSlide" Id="rId2"/><Relationship Target="../slideLayouts/slideLayout1.xml" Type="http://schemas.openxmlformats.org/officeDocument/2006/relationships/slideLayout" Id="rId1"/><Relationship Target="../media/image87.png" Type="http://schemas.openxmlformats.org/officeDocument/2006/relationships/image" Id="rId4"/><Relationship Target="../media/image00.jp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14.png" Type="http://schemas.openxmlformats.org/officeDocument/2006/relationships/image" Id="rId3"/></Relationships>
</file>

<file path=ppt/slides/_rels/slide130.xml.rels><?xml version="1.0" encoding="UTF-8" standalone="yes"?><Relationships xmlns="http://schemas.openxmlformats.org/package/2006/relationships"><Relationship Target="../notesSlides/notesSlide130.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131.xml.rels><?xml version="1.0" encoding="UTF-8" standalone="yes"?><Relationships xmlns="http://schemas.openxmlformats.org/package/2006/relationships"><Relationship Target="../notesSlides/notesSlide131.xml" Type="http://schemas.openxmlformats.org/officeDocument/2006/relationships/notesSlide" Id="rId2"/><Relationship Target="../slideLayouts/slideLayout1.xml" Type="http://schemas.openxmlformats.org/officeDocument/2006/relationships/slideLayout" Id="rId1"/><Relationship Target="../media/image97.png" Type="http://schemas.openxmlformats.org/officeDocument/2006/relationships/image" Id="rId4"/><Relationship Target="../media/image00.jpg" Type="http://schemas.openxmlformats.org/officeDocument/2006/relationships/image" Id="rId3"/></Relationships>
</file>

<file path=ppt/slides/_rels/slide132.xml.rels><?xml version="1.0" encoding="UTF-8" standalone="yes"?><Relationships xmlns="http://schemas.openxmlformats.org/package/2006/relationships"><Relationship Target="../notesSlides/notesSlide132.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33.xml.rels><?xml version="1.0" encoding="UTF-8" standalone="yes"?><Relationships xmlns="http://schemas.openxmlformats.org/package/2006/relationships"><Relationship Target="../notesSlides/notesSlide133.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34.xml.rels><?xml version="1.0" encoding="UTF-8" standalone="yes"?><Relationships xmlns="http://schemas.openxmlformats.org/package/2006/relationships"><Relationship Target="../notesSlides/notesSlide134.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35.xml.rels><?xml version="1.0" encoding="UTF-8" standalone="yes"?><Relationships xmlns="http://schemas.openxmlformats.org/package/2006/relationships"><Relationship Target="../notesSlides/notesSlide135.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4"/><Relationship Target="../media/image96.png" Type="http://schemas.openxmlformats.org/officeDocument/2006/relationships/image" Id="rId3"/></Relationships>
</file>

<file path=ppt/slides/_rels/slide136.xml.rels><?xml version="1.0" encoding="UTF-8" standalone="yes"?><Relationships xmlns="http://schemas.openxmlformats.org/package/2006/relationships"><Relationship Target="../notesSlides/notesSlide136.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37.xml.rels><?xml version="1.0" encoding="UTF-8" standalone="yes"?><Relationships xmlns="http://schemas.openxmlformats.org/package/2006/relationships"><Relationship Target="../notesSlides/notesSlide137.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38.xml.rels><?xml version="1.0" encoding="UTF-8" standalone="yes"?><Relationships xmlns="http://schemas.openxmlformats.org/package/2006/relationships"><Relationship Target="../notesSlides/notesSlide138.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39.xml.rels><?xml version="1.0" encoding="UTF-8" standalone="yes"?><Relationships xmlns="http://schemas.openxmlformats.org/package/2006/relationships"><Relationship Target="../notesSlides/notesSlide139.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34.png" Type="http://schemas.openxmlformats.org/officeDocument/2006/relationships/image" Id="rId3"/></Relationships>
</file>

<file path=ppt/slides/_rels/slide140.xml.rels><?xml version="1.0" encoding="UTF-8" standalone="yes"?><Relationships xmlns="http://schemas.openxmlformats.org/package/2006/relationships"><Relationship Target="../notesSlides/notesSlide140.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4"/><Relationship Target="../media/image98.png" Type="http://schemas.openxmlformats.org/officeDocument/2006/relationships/image" Id="rId3"/></Relationships>
</file>

<file path=ppt/slides/_rels/slide141.xml.rels><?xml version="1.0" encoding="UTF-8" standalone="yes"?><Relationships xmlns="http://schemas.openxmlformats.org/package/2006/relationships"><Relationship Target="../notesSlides/notesSlide141.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42.xml.rels><?xml version="1.0" encoding="UTF-8" standalone="yes"?><Relationships xmlns="http://schemas.openxmlformats.org/package/2006/relationships"><Relationship Target="../notesSlides/notesSlide142.xml" Type="http://schemas.openxmlformats.org/officeDocument/2006/relationships/notesSlide" Id="rId2"/><Relationship Target="../slideLayouts/slideLayout1.xml" Type="http://schemas.openxmlformats.org/officeDocument/2006/relationships/slideLayout" Id="rId1"/><Relationship Target="../media/image103.png" Type="http://schemas.openxmlformats.org/officeDocument/2006/relationships/image" Id="rId4"/><Relationship Target="../media/image02.jpg" Type="http://schemas.openxmlformats.org/officeDocument/2006/relationships/image" Id="rId3"/></Relationships>
</file>

<file path=ppt/slides/_rels/slide143.xml.rels><?xml version="1.0" encoding="UTF-8" standalone="yes"?><Relationships xmlns="http://schemas.openxmlformats.org/package/2006/relationships"><Relationship Target="../notesSlides/notesSlide143.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44.xml.rels><?xml version="1.0" encoding="UTF-8" standalone="yes"?><Relationships xmlns="http://schemas.openxmlformats.org/package/2006/relationships"><Relationship Target="../notesSlides/notesSlide144.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45.xml.rels><?xml version="1.0" encoding="UTF-8" standalone="yes"?><Relationships xmlns="http://schemas.openxmlformats.org/package/2006/relationships"><Relationship Target="../notesSlides/notesSlide145.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46.xml.rels><?xml version="1.0" encoding="UTF-8" standalone="yes"?><Relationships xmlns="http://schemas.openxmlformats.org/package/2006/relationships"><Relationship Target="../notesSlides/notesSlide146.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47.xml.rels><?xml version="1.0" encoding="UTF-8" standalone="yes"?><Relationships xmlns="http://schemas.openxmlformats.org/package/2006/relationships"><Relationship Target="../notesSlides/notesSlide147.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48.xml.rels><?xml version="1.0" encoding="UTF-8" standalone="yes"?><Relationships xmlns="http://schemas.openxmlformats.org/package/2006/relationships"><Relationship Target="../notesSlides/notesSlide148.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49.xml.rels><?xml version="1.0" encoding="UTF-8" standalone="yes"?><Relationships xmlns="http://schemas.openxmlformats.org/package/2006/relationships"><Relationship Target="../notesSlides/notesSlide149.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7.xml" Type="http://schemas.openxmlformats.org/officeDocument/2006/relationships/slideLayout" Id="rId1"/><Relationship Target="../media/image04.jpg" Type="http://schemas.openxmlformats.org/officeDocument/2006/relationships/image" Id="rId4"/><Relationship Target="../media/image06.jpg" Type="http://schemas.openxmlformats.org/officeDocument/2006/relationships/image" Id="rId3"/><Relationship Target="../media/image00.jpg" Type="http://schemas.openxmlformats.org/officeDocument/2006/relationships/image" Id="rId6"/><Relationship Target="../media/image24.jpg" Type="http://schemas.openxmlformats.org/officeDocument/2006/relationships/image" Id="rId5"/></Relationships>
</file>

<file path=ppt/slides/_rels/slide150.xml.rels><?xml version="1.0" encoding="UTF-8" standalone="yes"?><Relationships xmlns="http://schemas.openxmlformats.org/package/2006/relationships"><Relationship Target="../notesSlides/notesSlide150.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51.xml.rels><?xml version="1.0" encoding="UTF-8" standalone="yes"?><Relationships xmlns="http://schemas.openxmlformats.org/package/2006/relationships"><Relationship Target="../notesSlides/notesSlide151.xml" Type="http://schemas.openxmlformats.org/officeDocument/2006/relationships/notesSlide" Id="rId2"/><Relationship Target="../slideLayouts/slideLayout1.xml" Type="http://schemas.openxmlformats.org/officeDocument/2006/relationships/slideLayout" Id="rId1"/><Relationship Target="../media/image99.png" Type="http://schemas.openxmlformats.org/officeDocument/2006/relationships/image" Id="rId4"/><Relationship Target="../media/image02.jpg" Type="http://schemas.openxmlformats.org/officeDocument/2006/relationships/image" Id="rId3"/></Relationships>
</file>

<file path=ppt/slides/_rels/slide152.xml.rels><?xml version="1.0" encoding="UTF-8" standalone="yes"?><Relationships xmlns="http://schemas.openxmlformats.org/package/2006/relationships"><Relationship Target="../notesSlides/notesSlide152.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53.xml.rels><?xml version="1.0" encoding="UTF-8" standalone="yes"?><Relationships xmlns="http://schemas.openxmlformats.org/package/2006/relationships"><Relationship Target="../notesSlides/notesSlide153.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54.xml.rels><?xml version="1.0" encoding="UTF-8" standalone="yes"?><Relationships xmlns="http://schemas.openxmlformats.org/package/2006/relationships"><Relationship Target="../notesSlides/notesSlide154.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4"/><Relationship Target="../media/image88.jpg" Type="http://schemas.openxmlformats.org/officeDocument/2006/relationships/image" Id="rId3"/></Relationships>
</file>

<file path=ppt/slides/_rels/slide155.xml.rels><?xml version="1.0" encoding="UTF-8" standalone="yes"?><Relationships xmlns="http://schemas.openxmlformats.org/package/2006/relationships"><Relationship Target="../notesSlides/notesSlide155.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56.xml.rels><?xml version="1.0" encoding="UTF-8" standalone="yes"?><Relationships xmlns="http://schemas.openxmlformats.org/package/2006/relationships"><Relationship Target="../notesSlides/notesSlide156.xml" Type="http://schemas.openxmlformats.org/officeDocument/2006/relationships/notesSlide" Id="rId2"/><Relationship Target="../slideLayouts/slideLayout2.xml" Type="http://schemas.openxmlformats.org/officeDocument/2006/relationships/slideLayout" Id="rId1"/><Relationship Target="../media/image90.jpg" Type="http://schemas.openxmlformats.org/officeDocument/2006/relationships/image" Id="rId4"/><Relationship Target="../media/image89.jpg" Type="http://schemas.openxmlformats.org/officeDocument/2006/relationships/image" Id="rId3"/><Relationship Target="../media/image92.jpg" Type="http://schemas.openxmlformats.org/officeDocument/2006/relationships/image" Id="rId6"/><Relationship Target="../media/image91.jpg" Type="http://schemas.openxmlformats.org/officeDocument/2006/relationships/image" Id="rId5"/><Relationship Target="../media/image02.jpg" Type="http://schemas.openxmlformats.org/officeDocument/2006/relationships/image" Id="rId8"/><Relationship Target="../media/image94.jpg" Type="http://schemas.openxmlformats.org/officeDocument/2006/relationships/image" Id="rId7"/></Relationships>
</file>

<file path=ppt/slides/_rels/slide157.xml.rels><?xml version="1.0" encoding="UTF-8" standalone="yes"?><Relationships xmlns="http://schemas.openxmlformats.org/package/2006/relationships"><Relationship Target="../notesSlides/notesSlide157.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58.xml.rels><?xml version="1.0" encoding="UTF-8" standalone="yes"?><Relationships xmlns="http://schemas.openxmlformats.org/package/2006/relationships"><Relationship Target="../notesSlides/notesSlide158.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59.xml.rels><?xml version="1.0" encoding="UTF-8" standalone="yes"?><Relationships xmlns="http://schemas.openxmlformats.org/package/2006/relationships"><Relationship Target="../notesSlides/notesSlide159.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7.xml" Type="http://schemas.openxmlformats.org/officeDocument/2006/relationships/slideLayout" Id="rId1"/><Relationship Target="../media/image35.png" Type="http://schemas.openxmlformats.org/officeDocument/2006/relationships/image" Id="rId4"/><Relationship Target="../media/image09.gif" Type="http://schemas.openxmlformats.org/officeDocument/2006/relationships/image" Id="rId3"/><Relationship Target="../media/image00.jpg" Type="http://schemas.openxmlformats.org/officeDocument/2006/relationships/image" Id="rId5"/></Relationships>
</file>

<file path=ppt/slides/_rels/slide160.xml.rels><?xml version="1.0" encoding="UTF-8" standalone="yes"?><Relationships xmlns="http://schemas.openxmlformats.org/package/2006/relationships"><Relationship Target="../notesSlides/notesSlide160.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61.xml.rels><?xml version="1.0" encoding="UTF-8" standalone="yes"?><Relationships xmlns="http://schemas.openxmlformats.org/package/2006/relationships"><Relationship Target="../notesSlides/notesSlide161.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62.xml.rels><?xml version="1.0" encoding="UTF-8" standalone="yes"?><Relationships xmlns="http://schemas.openxmlformats.org/package/2006/relationships"><Relationship Target="../notesSlides/notesSlide162.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63.xml.rels><?xml version="1.0" encoding="UTF-8" standalone="yes"?><Relationships xmlns="http://schemas.openxmlformats.org/package/2006/relationships"><Relationship Target="../notesSlides/notesSlide163.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64.xml.rels><?xml version="1.0" encoding="UTF-8" standalone="yes"?><Relationships xmlns="http://schemas.openxmlformats.org/package/2006/relationships"><Relationship Target="../notesSlides/notesSlide164.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65.xml.rels><?xml version="1.0" encoding="UTF-8" standalone="yes"?><Relationships xmlns="http://schemas.openxmlformats.org/package/2006/relationships"><Relationship Target="../notesSlides/notesSlide165.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66.xml.rels><?xml version="1.0" encoding="UTF-8" standalone="yes"?><Relationships xmlns="http://schemas.openxmlformats.org/package/2006/relationships"><Relationship Target="../notesSlides/notesSlide166.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67.xml.rels><?xml version="1.0" encoding="UTF-8" standalone="yes"?><Relationships xmlns="http://schemas.openxmlformats.org/package/2006/relationships"><Relationship Target="../notesSlides/notesSlide167.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68.xml.rels><?xml version="1.0" encoding="UTF-8" standalone="yes"?><Relationships xmlns="http://schemas.openxmlformats.org/package/2006/relationships"><Relationship Target="../notesSlides/notesSlide168.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69.xml.rels><?xml version="1.0" encoding="UTF-8" standalone="yes"?><Relationships xmlns="http://schemas.openxmlformats.org/package/2006/relationships"><Relationship Target="../notesSlides/notesSlide169.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7.xml" Type="http://schemas.openxmlformats.org/officeDocument/2006/relationships/slideLayout" Id="rId1"/><Relationship Target="../media/image12.jpg" Type="http://schemas.openxmlformats.org/officeDocument/2006/relationships/image" Id="rId4"/><Relationship Target="../media/image10.jpg" Type="http://schemas.openxmlformats.org/officeDocument/2006/relationships/image" Id="rId3"/><Relationship Target="../media/image11.jpg" Type="http://schemas.openxmlformats.org/officeDocument/2006/relationships/image" Id="rId6"/><Relationship Target="../media/image15.png" Type="http://schemas.openxmlformats.org/officeDocument/2006/relationships/image" Id="rId5"/><Relationship Target="../media/image00.jpg" Type="http://schemas.openxmlformats.org/officeDocument/2006/relationships/image" Id="rId8"/><Relationship Target="../media/image13.png" Type="http://schemas.openxmlformats.org/officeDocument/2006/relationships/image" Id="rId7"/></Relationships>
</file>

<file path=ppt/slides/_rels/slide170.xml.rels><?xml version="1.0" encoding="UTF-8" standalone="yes"?><Relationships xmlns="http://schemas.openxmlformats.org/package/2006/relationships"><Relationship Target="../notesSlides/notesSlide170.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71.xml.rels><?xml version="1.0" encoding="UTF-8" standalone="yes"?><Relationships xmlns="http://schemas.openxmlformats.org/package/2006/relationships"><Relationship Target="../notesSlides/notesSlide171.xml" Type="http://schemas.openxmlformats.org/officeDocument/2006/relationships/notesSlide" Id="rId2"/><Relationship Target="../slideLayouts/slideLayout1.xml" Type="http://schemas.openxmlformats.org/officeDocument/2006/relationships/slideLayout" Id="rId1"/><Relationship Target="../media/image93.jpg" Type="http://schemas.openxmlformats.org/officeDocument/2006/relationships/image" Id="rId4"/><Relationship Target="../media/image02.jpg" Type="http://schemas.openxmlformats.org/officeDocument/2006/relationships/image" Id="rId3"/></Relationships>
</file>

<file path=ppt/slides/_rels/slide172.xml.rels><?xml version="1.0" encoding="UTF-8" standalone="yes"?><Relationships xmlns="http://schemas.openxmlformats.org/package/2006/relationships"><Relationship Target="../notesSlides/notesSlide172.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73.xml.rels><?xml version="1.0" encoding="UTF-8" standalone="yes"?><Relationships xmlns="http://schemas.openxmlformats.org/package/2006/relationships"><Relationship Target="../notesSlides/notesSlide173.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74.xml.rels><?xml version="1.0" encoding="UTF-8" standalone="yes"?><Relationships xmlns="http://schemas.openxmlformats.org/package/2006/relationships"><Relationship Target="../notesSlides/notesSlide174.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75.xml.rels><?xml version="1.0" encoding="UTF-8" standalone="yes"?><Relationships xmlns="http://schemas.openxmlformats.org/package/2006/relationships"><Relationship Target="../notesSlides/notesSlide175.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76.xml.rels><?xml version="1.0" encoding="UTF-8" standalone="yes"?><Relationships xmlns="http://schemas.openxmlformats.org/package/2006/relationships"><Relationship Target="../notesSlides/notesSlide176.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77.xml.rels><?xml version="1.0" encoding="UTF-8" standalone="yes"?><Relationships xmlns="http://schemas.openxmlformats.org/package/2006/relationships"><Relationship Target="../notesSlides/notesSlide177.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78.xml.rels><?xml version="1.0" encoding="UTF-8" standalone="yes"?><Relationships xmlns="http://schemas.openxmlformats.org/package/2006/relationships"><Relationship Target="../notesSlides/notesSlide178.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79.xml.rels><?xml version="1.0" encoding="UTF-8" standalone="yes"?><Relationships xmlns="http://schemas.openxmlformats.org/package/2006/relationships"><Relationship Target="../notesSlides/notesSlide179.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4"/><Relationship Target="../media/image106.pn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41.png" Type="http://schemas.openxmlformats.org/officeDocument/2006/relationships/image" Id="rId3"/></Relationships>
</file>

<file path=ppt/slides/_rels/slide180.xml.rels><?xml version="1.0" encoding="UTF-8" standalone="yes"?><Relationships xmlns="http://schemas.openxmlformats.org/package/2006/relationships"><Relationship Target="../notesSlides/notesSlide180.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81.xml.rels><?xml version="1.0" encoding="UTF-8" standalone="yes"?><Relationships xmlns="http://schemas.openxmlformats.org/package/2006/relationships"><Relationship Target="../notesSlides/notesSlide181.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82.xml.rels><?xml version="1.0" encoding="UTF-8" standalone="yes"?><Relationships xmlns="http://schemas.openxmlformats.org/package/2006/relationships"><Relationship Target="../notesSlides/notesSlide182.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83.xml.rels><?xml version="1.0" encoding="UTF-8" standalone="yes"?><Relationships xmlns="http://schemas.openxmlformats.org/package/2006/relationships"><Relationship Target="../notesSlides/notesSlide183.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84.xml.rels><?xml version="1.0" encoding="UTF-8" standalone="yes"?><Relationships xmlns="http://schemas.openxmlformats.org/package/2006/relationships"><Relationship Target="../notesSlides/notesSlide184.xml" Type="http://schemas.openxmlformats.org/officeDocument/2006/relationships/notesSlide" Id="rId2"/><Relationship Target="../slideLayouts/slideLayout2.xml" Type="http://schemas.openxmlformats.org/officeDocument/2006/relationships/slideLayout" Id="rId1"/><Relationship Target="../media/image102.png" Type="http://schemas.openxmlformats.org/officeDocument/2006/relationships/image" Id="rId3"/></Relationships>
</file>

<file path=ppt/slides/_rels/slide185.xml.rels><?xml version="1.0" encoding="UTF-8" standalone="yes"?><Relationships xmlns="http://schemas.openxmlformats.org/package/2006/relationships"><Relationship Target="../notesSlides/notesSlide185.xml" Type="http://schemas.openxmlformats.org/officeDocument/2006/relationships/notesSlide" Id="rId2"/><Relationship Target="../slideLayouts/slideLayout2.xml" Type="http://schemas.openxmlformats.org/officeDocument/2006/relationships/slideLayout" Id="rId1"/><Relationship Target="../media/image100.png" Type="http://schemas.openxmlformats.org/officeDocument/2006/relationships/image" Id="rId4"/><Relationship Target="../media/image02.jpg" Type="http://schemas.openxmlformats.org/officeDocument/2006/relationships/image" Id="rId3"/></Relationships>
</file>

<file path=ppt/slides/_rels/slide186.xml.rels><?xml version="1.0" encoding="UTF-8" standalone="yes"?><Relationships xmlns="http://schemas.openxmlformats.org/package/2006/relationships"><Relationship Target="../notesSlides/notesSlide186.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3"/></Relationships>
</file>

<file path=ppt/slides/_rels/slide187.xml.rels><?xml version="1.0" encoding="UTF-8" standalone="yes"?><Relationships xmlns="http://schemas.openxmlformats.org/package/2006/relationships"><Relationship Target="../notesSlides/notesSlide187.xml" Type="http://schemas.openxmlformats.org/officeDocument/2006/relationships/notesSlide" Id="rId2"/><Relationship Target="../slideLayouts/slideLayout2.xml" Type="http://schemas.openxmlformats.org/officeDocument/2006/relationships/slideLayout" Id="rId1"/><Relationship Target="../media/image104.png" Type="http://schemas.openxmlformats.org/officeDocument/2006/relationships/image" Id="rId4"/><Relationship Target="../media/image02.jpg" Type="http://schemas.openxmlformats.org/officeDocument/2006/relationships/image" Id="rId3"/></Relationships>
</file>

<file path=ppt/slides/_rels/slide188.xml.rels><?xml version="1.0" encoding="UTF-8" standalone="yes"?><Relationships xmlns="http://schemas.openxmlformats.org/package/2006/relationships"><Relationship Target="../notesSlides/notesSlide188.xml" Type="http://schemas.openxmlformats.org/officeDocument/2006/relationships/notesSlide" Id="rId2"/><Relationship Target="../slideLayouts/slideLayout2.xml" Type="http://schemas.openxmlformats.org/officeDocument/2006/relationships/slideLayout" Id="rId1"/><Relationship Target="../media/image105.png" Type="http://schemas.openxmlformats.org/officeDocument/2006/relationships/image" Id="rId4"/><Relationship Target="../media/image02.jpg" Type="http://schemas.openxmlformats.org/officeDocument/2006/relationships/image" Id="rId3"/></Relationships>
</file>

<file path=ppt/slides/_rels/slide189.xml.rels><?xml version="1.0" encoding="UTF-8" standalone="yes"?><Relationships xmlns="http://schemas.openxmlformats.org/package/2006/relationships"><Relationship Target="../notesSlides/notesSlide189.xml" Type="http://schemas.openxmlformats.org/officeDocument/2006/relationships/notesSlide" Id="rId2"/><Relationship Target="../slideLayouts/slideLayout2.xml" Type="http://schemas.openxmlformats.org/officeDocument/2006/relationships/slideLayout" Id="rId1"/><Relationship Target="../media/image109.png" Type="http://schemas.openxmlformats.org/officeDocument/2006/relationships/image" Id="rId4"/><Relationship Target="../media/image02.jp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3"/></Relationships>
</file>

<file path=ppt/slides/_rels/slide190.xml.rels><?xml version="1.0" encoding="UTF-8" standalone="yes"?><Relationships xmlns="http://schemas.openxmlformats.org/package/2006/relationships"><Relationship Target="../notesSlides/notesSlide190.xml" Type="http://schemas.openxmlformats.org/officeDocument/2006/relationships/notesSlide" Id="rId2"/><Relationship Target="../slideLayouts/slideLayout2.xml" Type="http://schemas.openxmlformats.org/officeDocument/2006/relationships/slideLayout" Id="rId1"/><Relationship Target="../media/image108.png" Type="http://schemas.openxmlformats.org/officeDocument/2006/relationships/image" Id="rId4"/><Relationship Target="../media/image02.jpg" Type="http://schemas.openxmlformats.org/officeDocument/2006/relationships/image" Id="rId3"/></Relationships>
</file>

<file path=ppt/slides/_rels/slide191.xml.rels><?xml version="1.0" encoding="UTF-8" standalone="yes"?><Relationships xmlns="http://schemas.openxmlformats.org/package/2006/relationships"><Relationship Target="../notesSlides/notesSlide191.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4"/><Relationship Target="../media/image113.png" Type="http://schemas.openxmlformats.org/officeDocument/2006/relationships/image" Id="rId3"/></Relationships>
</file>

<file path=ppt/slides/_rels/slide192.xml.rels><?xml version="1.0" encoding="UTF-8" standalone="yes"?><Relationships xmlns="http://schemas.openxmlformats.org/package/2006/relationships"><Relationship Target="../notesSlides/notesSlide192.xml" Type="http://schemas.openxmlformats.org/officeDocument/2006/relationships/notesSlide" Id="rId2"/><Relationship Target="../slideLayouts/slideLayout2.xml" Type="http://schemas.openxmlformats.org/officeDocument/2006/relationships/slideLayout" Id="rId1"/><Relationship Target="../media/image111.png" Type="http://schemas.openxmlformats.org/officeDocument/2006/relationships/image" Id="rId4"/><Relationship Target="../media/image02.jpg" Type="http://schemas.openxmlformats.org/officeDocument/2006/relationships/image" Id="rId3"/></Relationships>
</file>

<file path=ppt/slides/_rels/slide193.xml.rels><?xml version="1.0" encoding="UTF-8" standalone="yes"?><Relationships xmlns="http://schemas.openxmlformats.org/package/2006/relationships"><Relationship Target="../notesSlides/notesSlide193.xml" Type="http://schemas.openxmlformats.org/officeDocument/2006/relationships/notesSlide" Id="rId2"/><Relationship Target="../slideLayouts/slideLayout2.xml" Type="http://schemas.openxmlformats.org/officeDocument/2006/relationships/slideLayout" Id="rId1"/><Relationship Target="../media/image112.jpg" Type="http://schemas.openxmlformats.org/officeDocument/2006/relationships/image" Id="rId4"/><Relationship Target="../media/image02.jpg" Type="http://schemas.openxmlformats.org/officeDocument/2006/relationships/image" Id="rId3"/></Relationships>
</file>

<file path=ppt/slides/_rels/slide194.xml.rels><?xml version="1.0" encoding="UTF-8" standalone="yes"?><Relationships xmlns="http://schemas.openxmlformats.org/package/2006/relationships"><Relationship Target="../notesSlides/notesSlide194.xml" Type="http://schemas.openxmlformats.org/officeDocument/2006/relationships/notesSlide" Id="rId2"/><Relationship Target="../slideLayouts/slideLayout2.xml" Type="http://schemas.openxmlformats.org/officeDocument/2006/relationships/slideLayout" Id="rId1"/></Relationships>
</file>

<file path=ppt/slides/_rels/slide195.xml.rels><?xml version="1.0" encoding="UTF-8" standalone="yes"?><Relationships xmlns="http://schemas.openxmlformats.org/package/2006/relationships"><Relationship Target="../notesSlides/notesSlide195.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96.xml.rels><?xml version="1.0" encoding="UTF-8" standalone="yes"?><Relationships xmlns="http://schemas.openxmlformats.org/package/2006/relationships"><Relationship Target="../notesSlides/notesSlide196.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197.xml.rels><?xml version="1.0" encoding="UTF-8" standalone="yes"?><Relationships xmlns="http://schemas.openxmlformats.org/package/2006/relationships"><Relationship Target="../notesSlides/notesSlide197.xml" Type="http://schemas.openxmlformats.org/officeDocument/2006/relationships/notesSlide" Id="rId2"/><Relationship Target="../slideLayouts/slideLayout2.xml" Type="http://schemas.openxmlformats.org/officeDocument/2006/relationships/slideLayout" Id="rId1"/><Relationship Target="../media/image116.png" Type="http://schemas.openxmlformats.org/officeDocument/2006/relationships/image" Id="rId4"/><Relationship Target="../media/image02.jpg" Type="http://schemas.openxmlformats.org/officeDocument/2006/relationships/image" Id="rId3"/></Relationships>
</file>

<file path=ppt/slides/_rels/slide198.xml.rels><?xml version="1.0" encoding="UTF-8" standalone="yes"?><Relationships xmlns="http://schemas.openxmlformats.org/package/2006/relationships"><Relationship Target="../notesSlides/notesSlide198.xml" Type="http://schemas.openxmlformats.org/officeDocument/2006/relationships/notesSlide" Id="rId2"/><Relationship Target="../slideLayouts/slideLayout2.xml" Type="http://schemas.openxmlformats.org/officeDocument/2006/relationships/slideLayout" Id="rId1"/><Relationship Target="../media/image114.png" Type="http://schemas.openxmlformats.org/officeDocument/2006/relationships/image" Id="rId3"/></Relationships>
</file>

<file path=ppt/slides/_rels/slide199.xml.rels><?xml version="1.0" encoding="UTF-8" standalone="yes"?><Relationships xmlns="http://schemas.openxmlformats.org/package/2006/relationships"><Relationship Target="../notesSlides/notesSlide199.xml" Type="http://schemas.openxmlformats.org/officeDocument/2006/relationships/notesSlide" Id="rId2"/><Relationship Target="../slideLayouts/slideLayout1.xml" Type="http://schemas.openxmlformats.org/officeDocument/2006/relationships/slideLayout" Id="rId1"/><Relationship Target="../media/image110.png" Type="http://schemas.openxmlformats.org/officeDocument/2006/relationships/image" Id="rId4"/><Relationship Target="../media/image02.jp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33.png" Type="http://schemas.openxmlformats.org/officeDocument/2006/relationships/image" Id="rId3"/></Relationships>
</file>

<file path=ppt/slides/_rels/slide200.xml.rels><?xml version="1.0" encoding="UTF-8" standalone="yes"?><Relationships xmlns="http://schemas.openxmlformats.org/package/2006/relationships"><Relationship Target="../notesSlides/notesSlide200.xml" Type="http://schemas.openxmlformats.org/officeDocument/2006/relationships/notesSlide" Id="rId2"/><Relationship Target="../slideLayouts/slideLayout2.xml" Type="http://schemas.openxmlformats.org/officeDocument/2006/relationships/slideLayout" Id="rId1"/><Relationship Target="../media/image107.png" Type="http://schemas.openxmlformats.org/officeDocument/2006/relationships/image" Id="rId4"/><Relationship Target="../media/image124.png" Type="http://schemas.openxmlformats.org/officeDocument/2006/relationships/image" Id="rId3"/></Relationships>
</file>

<file path=ppt/slides/_rels/slide201.xml.rels><?xml version="1.0" encoding="UTF-8" standalone="yes"?><Relationships xmlns="http://schemas.openxmlformats.org/package/2006/relationships"><Relationship Target="../notesSlides/notesSlide201.xml" Type="http://schemas.openxmlformats.org/officeDocument/2006/relationships/notesSlide" Id="rId2"/><Relationship Target="../slideLayouts/slideLayout2.xml" Type="http://schemas.openxmlformats.org/officeDocument/2006/relationships/slideLayout" Id="rId1"/><Relationship Target="../media/image117.png" Type="http://schemas.openxmlformats.org/officeDocument/2006/relationships/image" Id="rId3"/></Relationships>
</file>

<file path=ppt/slides/_rels/slide202.xml.rels><?xml version="1.0" encoding="UTF-8" standalone="yes"?><Relationships xmlns="http://schemas.openxmlformats.org/package/2006/relationships"><Relationship Target="../notesSlides/notesSlide202.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203.xml.rels><?xml version="1.0" encoding="UTF-8" standalone="yes"?><Relationships xmlns="http://schemas.openxmlformats.org/package/2006/relationships"><Relationship Target="../notesSlides/notesSlide203.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204.xml.rels><?xml version="1.0" encoding="UTF-8" standalone="yes"?><Relationships xmlns="http://schemas.openxmlformats.org/package/2006/relationships"><Relationship Target="../notesSlides/notesSlide204.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205.xml.rels><?xml version="1.0" encoding="UTF-8" standalone="yes"?><Relationships xmlns="http://schemas.openxmlformats.org/package/2006/relationships"><Relationship Target="../notesSlides/notesSlide205.xml" Type="http://schemas.openxmlformats.org/officeDocument/2006/relationships/notesSlide" Id="rId2"/><Relationship Target="../slideLayouts/slideLayout2.xml" Type="http://schemas.openxmlformats.org/officeDocument/2006/relationships/slideLayout" Id="rId1"/></Relationships>
</file>

<file path=ppt/slides/_rels/slide206.xml.rels><?xml version="1.0" encoding="UTF-8" standalone="yes"?><Relationships xmlns="http://schemas.openxmlformats.org/package/2006/relationships"><Relationship Target="../notesSlides/notesSlide206.xml" Type="http://schemas.openxmlformats.org/officeDocument/2006/relationships/notesSlide" Id="rId2"/><Relationship Target="../slideLayouts/slideLayout2.xml" Type="http://schemas.openxmlformats.org/officeDocument/2006/relationships/slideLayout" Id="rId1"/><Relationship Target="../media/image115.png" Type="http://schemas.openxmlformats.org/officeDocument/2006/relationships/image" Id="rId3"/></Relationships>
</file>

<file path=ppt/slides/_rels/slide207.xml.rels><?xml version="1.0" encoding="UTF-8" standalone="yes"?><Relationships xmlns="http://schemas.openxmlformats.org/package/2006/relationships"><Relationship Target="../notesSlides/notesSlide207.xml" Type="http://schemas.openxmlformats.org/officeDocument/2006/relationships/notesSlide" Id="rId2"/><Relationship Target="../slideLayouts/slideLayout2.xml" Type="http://schemas.openxmlformats.org/officeDocument/2006/relationships/slideLayout" Id="rId1"/><Relationship Target="../media/image120.png" Type="http://schemas.openxmlformats.org/officeDocument/2006/relationships/image" Id="rId3"/></Relationships>
</file>

<file path=ppt/slides/_rels/slide208.xml.rels><?xml version="1.0" encoding="UTF-8" standalone="yes"?><Relationships xmlns="http://schemas.openxmlformats.org/package/2006/relationships"><Relationship Target="../notesSlides/notesSlide208.xml" Type="http://schemas.openxmlformats.org/officeDocument/2006/relationships/notesSlide" Id="rId2"/><Relationship Target="../slideLayouts/slideLayout2.xml" Type="http://schemas.openxmlformats.org/officeDocument/2006/relationships/slideLayout" Id="rId1"/><Relationship Target="../media/image118.jpg" Type="http://schemas.openxmlformats.org/officeDocument/2006/relationships/image" Id="rId4"/><Relationship Target="../media/image121.jpg" Type="http://schemas.openxmlformats.org/officeDocument/2006/relationships/image" Id="rId3"/></Relationships>
</file>

<file path=ppt/slides/_rels/slide209.xml.rels><?xml version="1.0" encoding="UTF-8" standalone="yes"?><Relationships xmlns="http://schemas.openxmlformats.org/package/2006/relationships"><Relationship Target="../notesSlides/notesSlide209.xml" Type="http://schemas.openxmlformats.org/officeDocument/2006/relationships/notesSlide" Id="rId2"/><Relationship Target="../slideLayouts/slideLayout2.xml" Type="http://schemas.openxmlformats.org/officeDocument/2006/relationships/slideLayout" Id="rId1"/><Relationship Target="../media/image125.png" Type="http://schemas.openxmlformats.org/officeDocument/2006/relationships/image" Id="rId4"/><Relationship Target="../media/image119.pn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7.xml" Type="http://schemas.openxmlformats.org/officeDocument/2006/relationships/slideLayout" Id="rId1"/><Relationship Target="../media/image19.png" Type="http://schemas.openxmlformats.org/officeDocument/2006/relationships/image" Id="rId4"/><Relationship Target="../media/image20.png" Type="http://schemas.openxmlformats.org/officeDocument/2006/relationships/image" Id="rId3"/><Relationship Target="../media/image00.jpg" Type="http://schemas.openxmlformats.org/officeDocument/2006/relationships/image" Id="rId5"/></Relationships>
</file>

<file path=ppt/slides/_rels/slide210.xml.rels><?xml version="1.0" encoding="UTF-8" standalone="yes"?><Relationships xmlns="http://schemas.openxmlformats.org/package/2006/relationships"><Relationship Target="../notesSlides/notesSlide210.xml" Type="http://schemas.openxmlformats.org/officeDocument/2006/relationships/notesSlide" Id="rId2"/><Relationship Target="../slideLayouts/slideLayout2.xml" Type="http://schemas.openxmlformats.org/officeDocument/2006/relationships/slideLayout" Id="rId1"/><Relationship Target="../media/image132.png" Type="http://schemas.openxmlformats.org/officeDocument/2006/relationships/image" Id="rId3"/></Relationships>
</file>

<file path=ppt/slides/_rels/slide211.xml.rels><?xml version="1.0" encoding="UTF-8" standalone="yes"?><Relationships xmlns="http://schemas.openxmlformats.org/package/2006/relationships"><Relationship Target="../notesSlides/notesSlide211.xml" Type="http://schemas.openxmlformats.org/officeDocument/2006/relationships/notesSlide" Id="rId2"/><Relationship Target="../slideLayouts/slideLayout2.xml" Type="http://schemas.openxmlformats.org/officeDocument/2006/relationships/slideLayout" Id="rId1"/></Relationships>
</file>

<file path=ppt/slides/_rels/slide212.xml.rels><?xml version="1.0" encoding="UTF-8" standalone="yes"?><Relationships xmlns="http://schemas.openxmlformats.org/package/2006/relationships"><Relationship Target="../notesSlides/notesSlide212.xml" Type="http://schemas.openxmlformats.org/officeDocument/2006/relationships/notesSlide" Id="rId2"/><Relationship Target="../slideLayouts/slideLayout2.xml" Type="http://schemas.openxmlformats.org/officeDocument/2006/relationships/slideLayout" Id="rId1"/><Relationship Target="../media/image126.jpg" Type="http://schemas.openxmlformats.org/officeDocument/2006/relationships/image" Id="rId4"/><Relationship Target="../media/image122.jpg" Type="http://schemas.openxmlformats.org/officeDocument/2006/relationships/image" Id="rId3"/></Relationships>
</file>

<file path=ppt/slides/_rels/slide213.xml.rels><?xml version="1.0" encoding="UTF-8" standalone="yes"?><Relationships xmlns="http://schemas.openxmlformats.org/package/2006/relationships"><Relationship Target="../notesSlides/notesSlide213.xml" Type="http://schemas.openxmlformats.org/officeDocument/2006/relationships/notesSlide" Id="rId2"/><Relationship Target="../slideLayouts/slideLayout2.xml" Type="http://schemas.openxmlformats.org/officeDocument/2006/relationships/slideLayout" Id="rId1"/></Relationships>
</file>

<file path=ppt/slides/_rels/slide214.xml.rels><?xml version="1.0" encoding="UTF-8" standalone="yes"?><Relationships xmlns="http://schemas.openxmlformats.org/package/2006/relationships"><Relationship Target="../notesSlides/notesSlide214.xml" Type="http://schemas.openxmlformats.org/officeDocument/2006/relationships/notesSlide" Id="rId2"/><Relationship Target="../slideLayouts/slideLayout2.xml" Type="http://schemas.openxmlformats.org/officeDocument/2006/relationships/slideLayout" Id="rId1"/><Relationship Target="../media/image127.png" Type="http://schemas.openxmlformats.org/officeDocument/2006/relationships/image" Id="rId3"/></Relationships>
</file>

<file path=ppt/slides/_rels/slide215.xml.rels><?xml version="1.0" encoding="UTF-8" standalone="yes"?><Relationships xmlns="http://schemas.openxmlformats.org/package/2006/relationships"><Relationship Target="../notesSlides/notesSlide215.xml" Type="http://schemas.openxmlformats.org/officeDocument/2006/relationships/notesSlide" Id="rId2"/><Relationship Target="../slideLayouts/slideLayout2.xml" Type="http://schemas.openxmlformats.org/officeDocument/2006/relationships/slideLayout" Id="rId1"/></Relationships>
</file>

<file path=ppt/slides/_rels/slide216.xml.rels><?xml version="1.0" encoding="UTF-8" standalone="yes"?><Relationships xmlns="http://schemas.openxmlformats.org/package/2006/relationships"><Relationship Target="../notesSlides/notesSlide216.xml" Type="http://schemas.openxmlformats.org/officeDocument/2006/relationships/notesSlide" Id="rId2"/><Relationship Target="../slideLayouts/slideLayout2.xml" Type="http://schemas.openxmlformats.org/officeDocument/2006/relationships/slideLayout" Id="rId1"/><Relationship Target="../media/image131.png" Type="http://schemas.openxmlformats.org/officeDocument/2006/relationships/image" Id="rId3"/></Relationships>
</file>

<file path=ppt/slides/_rels/slide217.xml.rels><?xml version="1.0" encoding="UTF-8" standalone="yes"?><Relationships xmlns="http://schemas.openxmlformats.org/package/2006/relationships"><Relationship Target="../notesSlides/notesSlide217.xml" Type="http://schemas.openxmlformats.org/officeDocument/2006/relationships/notesSlide" Id="rId2"/><Relationship Target="../slideLayouts/slideLayout2.xml" Type="http://schemas.openxmlformats.org/officeDocument/2006/relationships/slideLayout" Id="rId1"/></Relationships>
</file>

<file path=ppt/slides/_rels/slide218.xml.rels><?xml version="1.0" encoding="UTF-8" standalone="yes"?><Relationships xmlns="http://schemas.openxmlformats.org/package/2006/relationships"><Relationship Target="../notesSlides/notesSlide218.xml" Type="http://schemas.openxmlformats.org/officeDocument/2006/relationships/notesSlide" Id="rId2"/><Relationship Target="../slideLayouts/slideLayout1.xml" Type="http://schemas.openxmlformats.org/officeDocument/2006/relationships/slideLayout" Id="rId1"/></Relationships>
</file>

<file path=ppt/slides/_rels/slide219.xml.rels><?xml version="1.0" encoding="UTF-8" standalone="yes"?><Relationships xmlns="http://schemas.openxmlformats.org/package/2006/relationships"><Relationship Target="../notesSlides/notesSlide219.xml" Type="http://schemas.openxmlformats.org/officeDocument/2006/relationships/notesSlide" Id="rId2"/><Relationship Target="../slideLayouts/slideLayout1.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17.gif" Type="http://schemas.openxmlformats.org/officeDocument/2006/relationships/image" Id="rId3"/></Relationships>
</file>

<file path=ppt/slides/_rels/slide220.xml.rels><?xml version="1.0" encoding="UTF-8" standalone="yes"?><Relationships xmlns="http://schemas.openxmlformats.org/package/2006/relationships"><Relationship Target="../notesSlides/notesSlide220.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221.xml.rels><?xml version="1.0" encoding="UTF-8" standalone="yes"?><Relationships xmlns="http://schemas.openxmlformats.org/package/2006/relationships"><Relationship Target="../notesSlides/notesSlide221.xml" Type="http://schemas.openxmlformats.org/officeDocument/2006/relationships/notesSlide" Id="rId2"/><Relationship Target="../slideLayouts/slideLayout4.xml" Type="http://schemas.openxmlformats.org/officeDocument/2006/relationships/slideLayout" Id="rId1"/><Relationship Target="../media/image129.jpg" Type="http://schemas.openxmlformats.org/officeDocument/2006/relationships/image" Id="rId4"/><Relationship Target="../media/image02.jpg" Type="http://schemas.openxmlformats.org/officeDocument/2006/relationships/image" Id="rId3"/><Relationship Target="../media/image130.jpg" Type="http://schemas.openxmlformats.org/officeDocument/2006/relationships/image" Id="rId6"/><Relationship Target="../media/image128.jpg" Type="http://schemas.openxmlformats.org/officeDocument/2006/relationships/image" Id="rId5"/><Relationship Target="../media/image123.jpg" Type="http://schemas.openxmlformats.org/officeDocument/2006/relationships/image" Id="rId7"/></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64.png"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43.pn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7.xml" Type="http://schemas.openxmlformats.org/officeDocument/2006/relationships/slideLayout" Id="rId1"/><Relationship Target="../media/image22.png" Type="http://schemas.openxmlformats.org/officeDocument/2006/relationships/image" Id="rId4"/><Relationship Target="../media/image21.png" Type="http://schemas.openxmlformats.org/officeDocument/2006/relationships/image" Id="rId3"/><Relationship Target="../media/image00.jpg" Type="http://schemas.openxmlformats.org/officeDocument/2006/relationships/image" Id="rId5"/></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7.xml" Type="http://schemas.openxmlformats.org/officeDocument/2006/relationships/slideLayout" Id="rId1"/><Relationship Target="../media/image30.jpg" Type="http://schemas.openxmlformats.org/officeDocument/2006/relationships/image" Id="rId10"/><Relationship Target="../media/image25.jpg" Type="http://schemas.openxmlformats.org/officeDocument/2006/relationships/image" Id="rId4"/><Relationship Target="../media/image00.jpg" Type="http://schemas.openxmlformats.org/officeDocument/2006/relationships/image" Id="rId11"/><Relationship Target="../media/image23.jpg" Type="http://schemas.openxmlformats.org/officeDocument/2006/relationships/image" Id="rId3"/><Relationship Target="../media/image29.jpg" Type="http://schemas.openxmlformats.org/officeDocument/2006/relationships/image" Id="rId9"/><Relationship Target="../media/image27.jpg" Type="http://schemas.openxmlformats.org/officeDocument/2006/relationships/image" Id="rId6"/><Relationship Target="../media/image26.jpg" Type="http://schemas.openxmlformats.org/officeDocument/2006/relationships/image" Id="rId5"/><Relationship Target="../media/image28.png" Type="http://schemas.openxmlformats.org/officeDocument/2006/relationships/image" Id="rId8"/><Relationship Target="../media/image31.png" Type="http://schemas.openxmlformats.org/officeDocument/2006/relationships/image" Id="rId7"/></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46.jp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7.xml" Type="http://schemas.openxmlformats.org/officeDocument/2006/relationships/slideLayout" Id="rId1"/><Relationship Target="../media/image45.jpg" Type="http://schemas.openxmlformats.org/officeDocument/2006/relationships/image" Id="rId4"/><Relationship Target="../media/image32.jpg" Type="http://schemas.openxmlformats.org/officeDocument/2006/relationships/image" Id="rId3"/><Relationship Target="../media/image02.jpg" Type="http://schemas.openxmlformats.org/officeDocument/2006/relationships/image" Id="rId9"/><Relationship Target="../media/image37.png" Type="http://schemas.openxmlformats.org/officeDocument/2006/relationships/image" Id="rId6"/><Relationship Target="../media/image36.png" Type="http://schemas.openxmlformats.org/officeDocument/2006/relationships/image" Id="rId5"/><Relationship Target="../media/image39.png" Type="http://schemas.openxmlformats.org/officeDocument/2006/relationships/image" Id="rId8"/><Relationship Target="../media/image38.png" Type="http://schemas.openxmlformats.org/officeDocument/2006/relationships/image" Id="rId7"/></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7.xml" Type="http://schemas.openxmlformats.org/officeDocument/2006/relationships/slideLayout" Id="rId1"/><Relationship Target="../media/image45.jpg" Type="http://schemas.openxmlformats.org/officeDocument/2006/relationships/image" Id="rId4"/><Relationship Target="../media/image32.jpg" Type="http://schemas.openxmlformats.org/officeDocument/2006/relationships/image" Id="rId3"/><Relationship Target="../media/image02.jpg" Type="http://schemas.openxmlformats.org/officeDocument/2006/relationships/image" Id="rId9"/><Relationship Target="../media/image37.png" Type="http://schemas.openxmlformats.org/officeDocument/2006/relationships/image" Id="rId6"/><Relationship Target="../media/image36.png" Type="http://schemas.openxmlformats.org/officeDocument/2006/relationships/image" Id="rId5"/><Relationship Target="../media/image39.png" Type="http://schemas.openxmlformats.org/officeDocument/2006/relationships/image" Id="rId8"/><Relationship Target="../media/image38.png" Type="http://schemas.openxmlformats.org/officeDocument/2006/relationships/image" Id="rId7"/></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7.xml" Type="http://schemas.openxmlformats.org/officeDocument/2006/relationships/slideLayout" Id="rId1"/><Relationship Target="../media/image59.pn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7.xml" Type="http://schemas.openxmlformats.org/officeDocument/2006/relationships/slideLayout" Id="rId1"/></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7.xml" Type="http://schemas.openxmlformats.org/officeDocument/2006/relationships/slideLayout" Id="rId1"/><Relationship Target="../media/image49.pn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4"/><Relationship Target="../media/image44.pn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7.xml" Type="http://schemas.openxmlformats.org/officeDocument/2006/relationships/slideLayout" Id="rId1"/><Relationship Target="../media/image00.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7.xml" Type="http://schemas.openxmlformats.org/officeDocument/2006/relationships/slideLayout" Id="rId1"/><Relationship Target="../media/image42.png" Type="http://schemas.openxmlformats.org/officeDocument/2006/relationships/image" Id="rId4"/><Relationship Target="../media/image53.png" Type="http://schemas.openxmlformats.org/officeDocument/2006/relationships/image" Id="rId3"/><Relationship Target="../media/image48.png" Type="http://schemas.openxmlformats.org/officeDocument/2006/relationships/image" Id="rId9"/><Relationship Target="../media/image50.png" Type="http://schemas.openxmlformats.org/officeDocument/2006/relationships/image" Id="rId6"/><Relationship Target="../media/image47.png" Type="http://schemas.openxmlformats.org/officeDocument/2006/relationships/image" Id="rId5"/><Relationship Target="../media/image55.png" Type="http://schemas.openxmlformats.org/officeDocument/2006/relationships/image" Id="rId8"/><Relationship Target="../media/image60.png" Type="http://schemas.openxmlformats.org/officeDocument/2006/relationships/image" Id="rId7"/></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1.xml" Type="http://schemas.openxmlformats.org/officeDocument/2006/relationships/slideLayout" Id="rId1"/><Relationship Target="../media/image57.png" Type="http://schemas.openxmlformats.org/officeDocument/2006/relationships/image" Id="rId4"/><Relationship Target="../media/image02.jpg" Type="http://schemas.openxmlformats.org/officeDocument/2006/relationships/image" Id="rId3"/></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1.xml" Type="http://schemas.openxmlformats.org/officeDocument/2006/relationships/slideLayout" Id="rId1"/><Relationship Target="../media/image51.gif" Type="http://schemas.openxmlformats.org/officeDocument/2006/relationships/image" Id="rId4"/><Relationship Target="../media/image00.jpg" Type="http://schemas.openxmlformats.org/officeDocument/2006/relationships/image" Id="rId3"/><Relationship Target="http://javornikolov.github.io/tdd-with-dbfit-bgoug-201305/" Type="http://schemas.openxmlformats.org/officeDocument/2006/relationships/hyperlink" TargetMode="External" Id="rId5"/></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1.xml" Type="http://schemas.openxmlformats.org/officeDocument/2006/relationships/slideLayout" Id="rId1"/><Relationship Target="../media/image58.png" Type="http://schemas.openxmlformats.org/officeDocument/2006/relationships/image" Id="rId4"/><Relationship Target="../media/image00.jp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16.jpg" Type="http://schemas.openxmlformats.org/officeDocument/2006/relationships/image" Id="rId4"/><Relationship Target="../media/image00.jpg"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1.xml" Type="http://schemas.openxmlformats.org/officeDocument/2006/relationships/slideLayout" Id="rId1"/><Relationship Target="../media/image52.png" Type="http://schemas.openxmlformats.org/officeDocument/2006/relationships/image" Id="rId4"/><Relationship Target="../media/image00.jpg" Type="http://schemas.openxmlformats.org/officeDocument/2006/relationships/image" Id="rId3"/><Relationship Target="../media/image62.png" Type="http://schemas.openxmlformats.org/officeDocument/2006/relationships/image" Id="rId6"/><Relationship Target="../media/image56.png" Type="http://schemas.openxmlformats.org/officeDocument/2006/relationships/image" Id="rId5"/><Relationship Target="../media/image61.png" Type="http://schemas.openxmlformats.org/officeDocument/2006/relationships/image" Id="rId8"/><Relationship Target="../media/image54.png" Type="http://schemas.openxmlformats.org/officeDocument/2006/relationships/image" Id="rId7"/></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1.xml" Type="http://schemas.openxmlformats.org/officeDocument/2006/relationships/slideLayout" Id="rId1"/><Relationship Target="http://perspectives.mvdirona.com/2012/08/13/FunWithEnergyConsumptionData.aspx" Type="http://schemas.openxmlformats.org/officeDocument/2006/relationships/hyperlink" TargetMode="External" Id="rId4"/><Relationship Target="http://gigaom.com/cleantech/facebook-unveils-energy-use-carbon-emissions-data/" Type="http://schemas.openxmlformats.org/officeDocument/2006/relationships/hyperlink" TargetMode="External" Id="rId3"/><Relationship Target="../media/image05.jpg" Type="http://schemas.openxmlformats.org/officeDocument/2006/relationships/image" Id="rId6"/><Relationship Target="../media/image18.png" Type="http://schemas.openxmlformats.org/officeDocument/2006/relationships/image" Id="rId5"/><Relationship Target="../media/image00.jpg" Type="http://schemas.openxmlformats.org/officeDocument/2006/relationships/image" Id="rId8"/><Relationship Target="../media/image01.jpg" Type="http://schemas.openxmlformats.org/officeDocument/2006/relationships/image" Id="rId7"/></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4"/><Relationship Target="http://en.wikipedia.org/wiki/Code_coverage" Type="http://schemas.openxmlformats.org/officeDocument/2006/relationships/hyperlink" TargetMode="External" Id="rId3"/><Relationship Target="http://jmockit.googlecode.com/" Type="http://schemas.openxmlformats.org/officeDocument/2006/relationships/hyperlink" TargetMode="External" Id="rId5"/></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1.xml" Type="http://schemas.openxmlformats.org/officeDocument/2006/relationships/slideLayout" Id="rId1"/><Relationship Target="http://jmockit.googlecode.com/" Type="http://schemas.openxmlformats.org/officeDocument/2006/relationships/hyperlink" TargetMode="External" Id="rId4"/><Relationship Target="../media/image00.jpg"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1.xml" Type="http://schemas.openxmlformats.org/officeDocument/2006/relationships/slideLayout" Id="rId1"/><Relationship Target="http://jmockit.googlecode.com/" Type="http://schemas.openxmlformats.org/officeDocument/2006/relationships/hyperlink" TargetMode="External" Id="rId4"/><Relationship Target="../media/image00.jpg" Type="http://schemas.openxmlformats.org/officeDocument/2006/relationships/image" Id="rId3"/></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0.jpg" Type="http://schemas.openxmlformats.org/officeDocument/2006/relationships/image" Id="rId3"/></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76.xml.rels><?xml version="1.0" encoding="UTF-8" standalone="yes"?><Relationships xmlns="http://schemas.openxmlformats.org/package/2006/relationships"><Relationship Target="../notesSlides/notesSlide76.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77.xml.rels><?xml version="1.0" encoding="UTF-8" standalone="yes"?><Relationships xmlns="http://schemas.openxmlformats.org/package/2006/relationships"><Relationship Target="../notesSlides/notesSlide77.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78.xml.rels><?xml version="1.0" encoding="UTF-8" standalone="yes"?><Relationships xmlns="http://schemas.openxmlformats.org/package/2006/relationships"><Relationship Target="../notesSlides/notesSlide78.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79.xml.rels><?xml version="1.0" encoding="UTF-8" standalone="yes"?><Relationships xmlns="http://schemas.openxmlformats.org/package/2006/relationships"><Relationship Target="../notesSlides/notesSlide79.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0.jpg" Type="http://schemas.openxmlformats.org/officeDocument/2006/relationships/image" Id="rId3"/></Relationships>
</file>

<file path=ppt/slides/_rels/slide80.xml.rels><?xml version="1.0" encoding="UTF-8" standalone="yes"?><Relationships xmlns="http://schemas.openxmlformats.org/package/2006/relationships"><Relationship Target="../notesSlides/notesSlide80.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1.xml.rels><?xml version="1.0" encoding="UTF-8" standalone="yes"?><Relationships xmlns="http://schemas.openxmlformats.org/package/2006/relationships"><Relationship Target="../notesSlides/notesSlide81.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2.xml.rels><?xml version="1.0" encoding="UTF-8" standalone="yes"?><Relationships xmlns="http://schemas.openxmlformats.org/package/2006/relationships"><Relationship Target="../notesSlides/notesSlide82.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3.xml.rels><?xml version="1.0" encoding="UTF-8" standalone="yes"?><Relationships xmlns="http://schemas.openxmlformats.org/package/2006/relationships"><Relationship Target="../notesSlides/notesSlide83.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4.xml.rels><?xml version="1.0" encoding="UTF-8" standalone="yes"?><Relationships xmlns="http://schemas.openxmlformats.org/package/2006/relationships"><Relationship Target="../notesSlides/notesSlide84.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5.xml.rels><?xml version="1.0" encoding="UTF-8" standalone="yes"?><Relationships xmlns="http://schemas.openxmlformats.org/package/2006/relationships"><Relationship Target="../notesSlides/notesSlide85.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6.xml.rels><?xml version="1.0" encoding="UTF-8" standalone="yes"?><Relationships xmlns="http://schemas.openxmlformats.org/package/2006/relationships"><Relationship Target="../notesSlides/notesSlide86.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7.xml.rels><?xml version="1.0" encoding="UTF-8" standalone="yes"?><Relationships xmlns="http://schemas.openxmlformats.org/package/2006/relationships"><Relationship Target="../notesSlides/notesSlide87.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8.xml.rels><?xml version="1.0" encoding="UTF-8" standalone="yes"?><Relationships xmlns="http://schemas.openxmlformats.org/package/2006/relationships"><Relationship Target="../notesSlides/notesSlide88.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89.xml.rels><?xml version="1.0" encoding="UTF-8" standalone="yes"?><Relationships xmlns="http://schemas.openxmlformats.org/package/2006/relationships"><Relationship Target="../notesSlides/notesSlide89.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6.xml" Type="http://schemas.openxmlformats.org/officeDocument/2006/relationships/slideLayout" Id="rId1"/><Relationship Target="../media/image00.jpg" Type="http://schemas.openxmlformats.org/officeDocument/2006/relationships/image" Id="rId4"/><Relationship Target="../media/image40.png" Type="http://schemas.openxmlformats.org/officeDocument/2006/relationships/image" Id="rId3"/></Relationships>
</file>

<file path=ppt/slides/_rels/slide90.xml.rels><?xml version="1.0" encoding="UTF-8" standalone="yes"?><Relationships xmlns="http://schemas.openxmlformats.org/package/2006/relationships"><Relationship Target="../notesSlides/notesSlide90.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91.xml.rels><?xml version="1.0" encoding="UTF-8" standalone="yes"?><Relationships xmlns="http://schemas.openxmlformats.org/package/2006/relationships"><Relationship Target="../notesSlides/notesSlide91.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92.xml.rels><?xml version="1.0" encoding="UTF-8" standalone="yes"?><Relationships xmlns="http://schemas.openxmlformats.org/package/2006/relationships"><Relationship Target="../notesSlides/notesSlide92.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93.xml.rels><?xml version="1.0" encoding="UTF-8" standalone="yes"?><Relationships xmlns="http://schemas.openxmlformats.org/package/2006/relationships"><Relationship Target="../notesSlides/notesSlide93.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94.xml.rels><?xml version="1.0" encoding="UTF-8" standalone="yes"?><Relationships xmlns="http://schemas.openxmlformats.org/package/2006/relationships"><Relationship Target="../notesSlides/notesSlide94.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95.xml.rels><?xml version="1.0" encoding="UTF-8" standalone="yes"?><Relationships xmlns="http://schemas.openxmlformats.org/package/2006/relationships"><Relationship Target="../notesSlides/notesSlide95.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96.xml.rels><?xml version="1.0" encoding="UTF-8" standalone="yes"?><Relationships xmlns="http://schemas.openxmlformats.org/package/2006/relationships"><Relationship Target="../notesSlides/notesSlide96.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97.xml.rels><?xml version="1.0" encoding="UTF-8" standalone="yes"?><Relationships xmlns="http://schemas.openxmlformats.org/package/2006/relationships"><Relationship Target="../notesSlides/notesSlide97.xml" Type="http://schemas.openxmlformats.org/officeDocument/2006/relationships/notesSlide" Id="rId2"/><Relationship Target="../slideLayouts/slideLayout1.xml" Type="http://schemas.openxmlformats.org/officeDocument/2006/relationships/slideLayout" Id="rId1"/><Relationship Target="../media/image02.jpg" Type="http://schemas.openxmlformats.org/officeDocument/2006/relationships/image" Id="rId3"/></Relationships>
</file>

<file path=ppt/slides/_rels/slide98.xml.rels><?xml version="1.0" encoding="UTF-8" standalone="yes"?><Relationships xmlns="http://schemas.openxmlformats.org/package/2006/relationships"><Relationship Target="../notesSlides/notesSlide98.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_rels/slide99.xml.rels><?xml version="1.0" encoding="UTF-8" standalone="yes"?><Relationships xmlns="http://schemas.openxmlformats.org/package/2006/relationships"><Relationship Target="../notesSlides/notesSlide99.xml" Type="http://schemas.openxmlformats.org/officeDocument/2006/relationships/notesSlide" Id="rId2"/><Relationship Target="../slideLayouts/slideLayout1.xml" Type="http://schemas.openxmlformats.org/officeDocument/2006/relationships/slideLayout" Id="rId1"/><Relationship Target="../media/image00.jp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 name="Shape 28"/>
        <p:cNvGrpSpPr/>
        <p:nvPr/>
      </p:nvGrpSpPr>
      <p:grpSpPr>
        <a:xfrm>
          <a:off y="0" x="0"/>
          <a:ext cy="0" cx="0"/>
          <a:chOff y="0" x="0"/>
          <a:chExt cy="0" cx="0"/>
        </a:xfrm>
      </p:grpSpPr>
      <p:sp>
        <p:nvSpPr>
          <p:cNvPr id="29" name="Shape 29"/>
          <p:cNvSpPr txBox="1"/>
          <p:nvPr>
            <p:ph type="ctrTitle"/>
          </p:nvPr>
        </p:nvSpPr>
        <p:spPr>
          <a:xfrm>
            <a:off y="1735750" x="430500"/>
            <a:ext cy="1159799" cx="8282999"/>
          </a:xfrm>
          <a:prstGeom prst="rect">
            <a:avLst/>
          </a:prstGeom>
        </p:spPr>
        <p:txBody>
          <a:bodyPr bIns="91425" rIns="91425" lIns="91425" tIns="91425" anchor="b" anchorCtr="0">
            <a:noAutofit/>
          </a:bodyPr>
          <a:lstStyle/>
          <a:p>
            <a:pPr rtl="0" indent="0" marL="0">
              <a:spcBef>
                <a:spcPts val="0"/>
              </a:spcBef>
              <a:buNone/>
            </a:pPr>
            <a:r>
              <a:rPr lang="en-GB">
                <a:solidFill>
                  <a:srgbClr val="D87108"/>
                </a:solidFill>
              </a:rPr>
              <a:t>Continuous Delivery </a:t>
            </a:r>
          </a:p>
          <a:p>
            <a:pPr rtl="0" lvl="0" indent="0" marL="0">
              <a:spcBef>
                <a:spcPts val="0"/>
              </a:spcBef>
              <a:buNone/>
            </a:pPr>
            <a:r>
              <a:rPr b="0" lang="en-GB"/>
              <a:t>Société Générale</a:t>
            </a:r>
          </a:p>
        </p:txBody>
      </p:sp>
      <p:pic>
        <p:nvPicPr>
          <p:cNvPr id="30" name="Shape 3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31" name="Shape 3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y="0" x="0"/>
          <a:ext cy="0" cx="0"/>
          <a:chOff y="0" x="0"/>
          <a:chExt cy="0" cx="0"/>
        </a:xfrm>
      </p:grpSpPr>
      <p:sp>
        <p:nvSpPr>
          <p:cNvPr id="107" name="Shape 107"/>
          <p:cNvSpPr txBox="1"/>
          <p:nvPr>
            <p:ph idx="12" type="sldNum"/>
          </p:nvPr>
        </p:nvSpPr>
        <p:spPr>
          <a:xfrm>
            <a:off y="3575446" x="6553200"/>
            <a:ext cy="205382" cx="2133599"/>
          </a:xfrm>
          <a:prstGeom prst="rect">
            <a:avLst/>
          </a:prstGeom>
          <a:noFill/>
          <a:ln>
            <a:noFill/>
          </a:ln>
        </p:spPr>
        <p:txBody>
          <a:bodyPr bIns="45700" rIns="91425" lIns="91425" tIns="45700" anchor="ctr"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pic>
        <p:nvPicPr>
          <p:cNvPr id="108" name="Shape 108"/>
          <p:cNvPicPr preferRelativeResize="0"/>
          <p:nvPr/>
        </p:nvPicPr>
        <p:blipFill rotWithShape="1">
          <a:blip r:embed="rId3">
            <a:alphaModFix/>
          </a:blip>
          <a:srcRect t="0" b="0" r="0" l="0"/>
          <a:stretch/>
        </p:blipFill>
        <p:spPr>
          <a:xfrm>
            <a:off y="2301719" x="411366"/>
            <a:ext cy="1414142" cx="8265089"/>
          </a:xfrm>
          <a:prstGeom prst="rect">
            <a:avLst/>
          </a:prstGeom>
          <a:noFill/>
          <a:ln>
            <a:noFill/>
          </a:ln>
        </p:spPr>
      </p:pic>
      <p:pic>
        <p:nvPicPr>
          <p:cNvPr id="109" name="Shape 109"/>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10" name="Shape 11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1" name="Shape 111"/>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From </a:t>
            </a:r>
            <a:r>
              <a:rPr lang="en-GB">
                <a:solidFill>
                  <a:srgbClr val="D87108"/>
                </a:solidFill>
              </a:rPr>
              <a:t>Idea</a:t>
            </a:r>
            <a:r>
              <a:rPr lang="en-GB">
                <a:solidFill>
                  <a:srgbClr val="000000"/>
                </a:solidFill>
              </a:rPr>
              <a:t> to Product</a:t>
            </a:r>
          </a:p>
        </p:txBody>
      </p:sp>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7" name="Shape 957"/>
        <p:cNvGrpSpPr/>
        <p:nvPr/>
      </p:nvGrpSpPr>
      <p:grpSpPr>
        <a:xfrm>
          <a:off y="0" x="0"/>
          <a:ext cy="0" cx="0"/>
          <a:chOff y="0" x="0"/>
          <a:chExt cy="0" cx="0"/>
        </a:xfrm>
      </p:grpSpPr>
      <p:pic>
        <p:nvPicPr>
          <p:cNvPr id="958" name="Shape 95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59" name="Shape 95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960" name="Shape 960"/>
          <p:cNvSpPr txBox="1"/>
          <p:nvPr>
            <p:ph type="ctrTitle"/>
          </p:nvPr>
        </p:nvSpPr>
        <p:spPr>
          <a:xfrm>
            <a:off y="182925" x="1422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Behavior Driven</a:t>
            </a:r>
            <a:r>
              <a:rPr b="0" sz="3000" lang="en-GB">
                <a:solidFill>
                  <a:srgbClr val="7030A0"/>
                </a:solidFill>
              </a:rPr>
              <a:t> </a:t>
            </a:r>
            <a:r>
              <a:rPr sz="3000" lang="en-GB">
                <a:solidFill>
                  <a:srgbClr val="D87108"/>
                </a:solidFill>
              </a:rPr>
              <a:t>Development</a:t>
            </a:r>
          </a:p>
        </p:txBody>
      </p:sp>
      <p:pic>
        <p:nvPicPr>
          <p:cNvPr id="961" name="Shape 961"/>
          <p:cNvPicPr preferRelativeResize="0"/>
          <p:nvPr/>
        </p:nvPicPr>
        <p:blipFill>
          <a:blip r:embed="rId4">
            <a:alphaModFix/>
          </a:blip>
          <a:stretch>
            <a:fillRect/>
          </a:stretch>
        </p:blipFill>
        <p:spPr>
          <a:xfrm>
            <a:off y="900825" x="2223300"/>
            <a:ext cy="3515700" cx="5317499"/>
          </a:xfrm>
          <a:prstGeom prst="rect">
            <a:avLst/>
          </a:prstGeom>
          <a:noFill/>
          <a:ln>
            <a:noFill/>
          </a:ln>
        </p:spPr>
      </p:pic>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5" name="Shape 965"/>
        <p:cNvGrpSpPr/>
        <p:nvPr/>
      </p:nvGrpSpPr>
      <p:grpSpPr>
        <a:xfrm>
          <a:off y="0" x="0"/>
          <a:ext cy="0" cx="0"/>
          <a:chOff y="0" x="0"/>
          <a:chExt cy="0" cx="0"/>
        </a:xfrm>
      </p:grpSpPr>
      <p:pic>
        <p:nvPicPr>
          <p:cNvPr id="966" name="Shape 96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67" name="Shape 96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968" name="Shape 968"/>
          <p:cNvSpPr txBox="1"/>
          <p:nvPr>
            <p:ph type="ctrTitle"/>
          </p:nvPr>
        </p:nvSpPr>
        <p:spPr>
          <a:xfrm>
            <a:off y="182925" x="1422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Behavior Driven</a:t>
            </a:r>
            <a:r>
              <a:rPr b="0" sz="3000" lang="en-GB">
                <a:solidFill>
                  <a:srgbClr val="7030A0"/>
                </a:solidFill>
              </a:rPr>
              <a:t> </a:t>
            </a:r>
            <a:r>
              <a:rPr sz="3000" lang="en-GB">
                <a:solidFill>
                  <a:srgbClr val="D87108"/>
                </a:solidFill>
              </a:rPr>
              <a:t>Development</a:t>
            </a:r>
          </a:p>
        </p:txBody>
      </p:sp>
      <p:pic>
        <p:nvPicPr>
          <p:cNvPr id="969" name="Shape 969"/>
          <p:cNvPicPr preferRelativeResize="0"/>
          <p:nvPr/>
        </p:nvPicPr>
        <p:blipFill>
          <a:blip r:embed="rId4">
            <a:alphaModFix/>
          </a:blip>
          <a:stretch>
            <a:fillRect/>
          </a:stretch>
        </p:blipFill>
        <p:spPr>
          <a:xfrm>
            <a:off y="1057275" x="1255375"/>
            <a:ext cy="3028950" cx="6934200"/>
          </a:xfrm>
          <a:prstGeom prst="rect">
            <a:avLst/>
          </a:prstGeom>
          <a:noFill/>
          <a:ln>
            <a:noFill/>
          </a:ln>
        </p:spPr>
      </p:pic>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 name="Shape 973"/>
        <p:cNvGrpSpPr/>
        <p:nvPr/>
      </p:nvGrpSpPr>
      <p:grpSpPr>
        <a:xfrm>
          <a:off y="0" x="0"/>
          <a:ext cy="0" cx="0"/>
          <a:chOff y="0" x="0"/>
          <a:chExt cy="0" cx="0"/>
        </a:xfrm>
      </p:grpSpPr>
      <p:pic>
        <p:nvPicPr>
          <p:cNvPr id="974" name="Shape 97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75" name="Shape 97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976" name="Shape 976"/>
          <p:cNvSpPr txBox="1"/>
          <p:nvPr>
            <p:ph type="ctrTitle"/>
          </p:nvPr>
        </p:nvSpPr>
        <p:spPr>
          <a:xfrm>
            <a:off y="182925" x="1422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Behavior Driven</a:t>
            </a:r>
            <a:r>
              <a:rPr b="0" sz="3000" lang="en-GB">
                <a:solidFill>
                  <a:srgbClr val="7030A0"/>
                </a:solidFill>
              </a:rPr>
              <a:t> </a:t>
            </a:r>
            <a:r>
              <a:rPr sz="3000" lang="en-GB">
                <a:solidFill>
                  <a:srgbClr val="D87108"/>
                </a:solidFill>
              </a:rPr>
              <a:t>Development</a:t>
            </a:r>
          </a:p>
        </p:txBody>
      </p:sp>
      <p:pic>
        <p:nvPicPr>
          <p:cNvPr id="977" name="Shape 977"/>
          <p:cNvPicPr preferRelativeResize="0"/>
          <p:nvPr/>
        </p:nvPicPr>
        <p:blipFill>
          <a:blip r:embed="rId4">
            <a:alphaModFix/>
          </a:blip>
          <a:stretch>
            <a:fillRect/>
          </a:stretch>
        </p:blipFill>
        <p:spPr>
          <a:xfrm>
            <a:off y="840637" x="1677137"/>
            <a:ext cy="3596287" cx="5789713"/>
          </a:xfrm>
          <a:prstGeom prst="rect">
            <a:avLst/>
          </a:prstGeom>
          <a:noFill/>
          <a:ln>
            <a:noFill/>
          </a:ln>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1" name="Shape 981"/>
        <p:cNvGrpSpPr/>
        <p:nvPr/>
      </p:nvGrpSpPr>
      <p:grpSpPr>
        <a:xfrm>
          <a:off y="0" x="0"/>
          <a:ext cy="0" cx="0"/>
          <a:chOff y="0" x="0"/>
          <a:chExt cy="0" cx="0"/>
        </a:xfrm>
      </p:grpSpPr>
      <p:pic>
        <p:nvPicPr>
          <p:cNvPr id="982" name="Shape 98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83" name="Shape 98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984" name="Shape 984"/>
          <p:cNvSpPr txBox="1"/>
          <p:nvPr>
            <p:ph type="ctrTitle"/>
          </p:nvPr>
        </p:nvSpPr>
        <p:spPr>
          <a:xfrm>
            <a:off y="182925" x="1422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Advantages of BDD</a:t>
            </a:r>
          </a:p>
        </p:txBody>
      </p:sp>
      <p:sp>
        <p:nvSpPr>
          <p:cNvPr id="985" name="Shape 985"/>
          <p:cNvSpPr txBox="1"/>
          <p:nvPr/>
        </p:nvSpPr>
        <p:spPr>
          <a:xfrm>
            <a:off y="866625" x="1091725"/>
            <a:ext cy="3354000" cx="6392699"/>
          </a:xfrm>
          <a:prstGeom prst="rect">
            <a:avLst/>
          </a:prstGeom>
          <a:noFill/>
          <a:ln>
            <a:noFill/>
          </a:ln>
        </p:spPr>
        <p:txBody>
          <a:bodyPr bIns="91425" rIns="91425" lIns="91425" tIns="91425" anchor="t" anchorCtr="0">
            <a:noAutofit/>
          </a:bodyPr>
          <a:lstStyle/>
          <a:p>
            <a:pPr>
              <a:spcBef>
                <a:spcPts val="0"/>
              </a:spcBef>
              <a:buNone/>
            </a:pPr>
            <a:r>
              <a:t/>
            </a:r>
            <a:endParaRPr/>
          </a:p>
        </p:txBody>
      </p:sp>
      <p:pic>
        <p:nvPicPr>
          <p:cNvPr id="986" name="Shape 986"/>
          <p:cNvPicPr preferRelativeResize="0"/>
          <p:nvPr/>
        </p:nvPicPr>
        <p:blipFill>
          <a:blip r:embed="rId4">
            <a:alphaModFix/>
          </a:blip>
          <a:stretch>
            <a:fillRect/>
          </a:stretch>
        </p:blipFill>
        <p:spPr>
          <a:xfrm>
            <a:off y="866625" x="1604275"/>
            <a:ext cy="3488125" cx="5733924"/>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0" name="Shape 990"/>
        <p:cNvGrpSpPr/>
        <p:nvPr/>
      </p:nvGrpSpPr>
      <p:grpSpPr>
        <a:xfrm>
          <a:off y="0" x="0"/>
          <a:ext cy="0" cx="0"/>
          <a:chOff y="0" x="0"/>
          <a:chExt cy="0" cx="0"/>
        </a:xfrm>
      </p:grpSpPr>
      <p:pic>
        <p:nvPicPr>
          <p:cNvPr id="991" name="Shape 99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92" name="Shape 99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993" name="Shape 993"/>
          <p:cNvSpPr txBox="1"/>
          <p:nvPr>
            <p:ph type="ctrTitle"/>
          </p:nvPr>
        </p:nvSpPr>
        <p:spPr>
          <a:xfrm>
            <a:off y="182925" x="1422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You Need to be Cautious for</a:t>
            </a:r>
          </a:p>
        </p:txBody>
      </p:sp>
      <p:sp>
        <p:nvSpPr>
          <p:cNvPr id="994" name="Shape 994"/>
          <p:cNvSpPr txBox="1"/>
          <p:nvPr>
            <p:ph idx="2" type="ctrTitle"/>
          </p:nvPr>
        </p:nvSpPr>
        <p:spPr>
          <a:xfrm>
            <a:off y="969626" x="479900"/>
            <a:ext cy="3642600" cx="8282999"/>
          </a:xfrm>
          <a:prstGeom prst="rect">
            <a:avLst/>
          </a:prstGeom>
        </p:spPr>
        <p:txBody>
          <a:bodyPr bIns="91425" rIns="91425" lIns="91425" tIns="91425" anchor="b" anchorCtr="0">
            <a:noAutofit/>
          </a:bodyPr>
          <a:lstStyle/>
          <a:p>
            <a:pPr algn="l" rtl="0" lvl="0">
              <a:lnSpc>
                <a:spcPct val="115000"/>
              </a:lnSpc>
              <a:spcBef>
                <a:spcPts val="0"/>
              </a:spcBef>
              <a:spcAft>
                <a:spcPts val="1400"/>
              </a:spcAft>
              <a:buSzPct val="61111"/>
              <a:buNone/>
            </a:pPr>
            <a:r>
              <a:rPr b="0" sz="1800" lang="en-GB"/>
              <a:t>•Communication</a:t>
            </a:r>
          </a:p>
          <a:p>
            <a:pPr algn="l" rtl="0" lvl="0">
              <a:lnSpc>
                <a:spcPct val="115000"/>
              </a:lnSpc>
              <a:spcBef>
                <a:spcPts val="0"/>
              </a:spcBef>
              <a:spcAft>
                <a:spcPts val="1400"/>
              </a:spcAft>
              <a:buSzPct val="61111"/>
              <a:buNone/>
            </a:pPr>
            <a:r>
              <a:rPr b="0" sz="1800" lang="en-GB"/>
              <a:t>•Testing ( Need to be Automated)</a:t>
            </a:r>
          </a:p>
          <a:p>
            <a:pPr algn="l" rtl="0" lvl="0">
              <a:lnSpc>
                <a:spcPct val="115000"/>
              </a:lnSpc>
              <a:spcBef>
                <a:spcPts val="0"/>
              </a:spcBef>
              <a:spcAft>
                <a:spcPts val="1400"/>
              </a:spcAft>
              <a:buSzPct val="61111"/>
              <a:buNone/>
            </a:pPr>
            <a:r>
              <a:rPr b="0" sz="1800" lang="en-GB"/>
              <a:t>•</a:t>
            </a:r>
            <a:r>
              <a:rPr sz="1800" lang="en-GB"/>
              <a:t>Handling Change in Requirements?</a:t>
            </a:r>
          </a:p>
          <a:p>
            <a:pPr algn="l" rtl="0" lvl="0">
              <a:lnSpc>
                <a:spcPct val="115000"/>
              </a:lnSpc>
              <a:spcBef>
                <a:spcPts val="0"/>
              </a:spcBef>
              <a:spcAft>
                <a:spcPts val="1400"/>
              </a:spcAft>
              <a:buSzPct val="61111"/>
              <a:buNone/>
            </a:pPr>
            <a:r>
              <a:rPr b="0" sz="1800" lang="en-GB"/>
              <a:t>•If only QA is following BDD ?</a:t>
            </a:r>
          </a:p>
          <a:p>
            <a:pPr algn="l" rtl="0" lvl="0">
              <a:lnSpc>
                <a:spcPct val="115000"/>
              </a:lnSpc>
              <a:spcBef>
                <a:spcPts val="0"/>
              </a:spcBef>
              <a:spcAft>
                <a:spcPts val="1400"/>
              </a:spcAft>
              <a:buSzPct val="61111"/>
              <a:buNone/>
            </a:pPr>
            <a:r>
              <a:rPr b="0" sz="1800" lang="en-GB"/>
              <a:t>•Are you writing code keeping in mind Feature files and also the BDD Test?</a:t>
            </a:r>
          </a:p>
          <a:p>
            <a:pPr algn="l" rtl="0" lvl="0">
              <a:lnSpc>
                <a:spcPct val="115000"/>
              </a:lnSpc>
              <a:spcBef>
                <a:spcPts val="0"/>
              </a:spcBef>
              <a:spcAft>
                <a:spcPts val="1400"/>
              </a:spcAft>
              <a:buSzPct val="61111"/>
              <a:buNone/>
            </a:pPr>
            <a:r>
              <a:rPr b="0" sz="1800" lang="en-GB"/>
              <a:t>•What’s the overall cost?</a:t>
            </a:r>
          </a:p>
          <a:p>
            <a:pPr algn="l" rtl="0" lvl="0">
              <a:lnSpc>
                <a:spcPct val="115000"/>
              </a:lnSpc>
              <a:spcBef>
                <a:spcPts val="0"/>
              </a:spcBef>
              <a:spcAft>
                <a:spcPts val="1400"/>
              </a:spcAft>
              <a:buSzPct val="61111"/>
              <a:buNone/>
            </a:pPr>
            <a:r>
              <a:rPr b="0" sz="1800" lang="en-GB"/>
              <a:t>•What if PO/BA breaks the build often? ( while committing feature files)</a:t>
            </a:r>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y="0" x="0"/>
          <a:ext cy="0" cx="0"/>
          <a:chOff y="0" x="0"/>
          <a:chExt cy="0" cx="0"/>
        </a:xfrm>
      </p:grpSpPr>
      <p:sp>
        <p:nvSpPr>
          <p:cNvPr id="999" name="Shape 999"/>
          <p:cNvSpPr txBox="1"/>
          <p:nvPr>
            <p:ph type="ctrTitle"/>
          </p:nvPr>
        </p:nvSpPr>
        <p:spPr>
          <a:xfrm>
            <a:off y="1735750" x="252925"/>
            <a:ext cy="1159799" cx="8282999"/>
          </a:xfrm>
          <a:prstGeom prst="rect">
            <a:avLst/>
          </a:prstGeom>
        </p:spPr>
        <p:txBody>
          <a:bodyPr bIns="91425" rIns="91425" lIns="91425" tIns="91425" anchor="b" anchorCtr="0">
            <a:noAutofit/>
          </a:bodyPr>
          <a:lstStyle/>
          <a:p>
            <a:pPr algn="l" rtl="0" lvl="0" indent="457200" marL="2743200">
              <a:spcBef>
                <a:spcPts val="0"/>
              </a:spcBef>
              <a:buNone/>
            </a:pPr>
            <a:r>
              <a:rPr lang="en-GB">
                <a:solidFill>
                  <a:srgbClr val="D88115"/>
                </a:solidFill>
              </a:rPr>
              <a:t>Cucum</a:t>
            </a:r>
            <a:r>
              <a:rPr lang="en-GB">
                <a:solidFill>
                  <a:srgbClr val="000000"/>
                </a:solidFill>
              </a:rPr>
              <a:t>ber</a:t>
            </a:r>
          </a:p>
        </p:txBody>
      </p:sp>
      <p:pic>
        <p:nvPicPr>
          <p:cNvPr id="1000" name="Shape 100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01" name="Shape 100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5" name="Shape 1005"/>
        <p:cNvGrpSpPr/>
        <p:nvPr/>
      </p:nvGrpSpPr>
      <p:grpSpPr>
        <a:xfrm>
          <a:off y="0" x="0"/>
          <a:ext cy="0" cx="0"/>
          <a:chOff y="0" x="0"/>
          <a:chExt cy="0" cx="0"/>
        </a:xfrm>
      </p:grpSpPr>
      <p:pic>
        <p:nvPicPr>
          <p:cNvPr id="1006" name="Shape 100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07" name="Shape 100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08" name="Shape 1008"/>
          <p:cNvSpPr txBox="1"/>
          <p:nvPr>
            <p:ph type="ctrTitle"/>
          </p:nvPr>
        </p:nvSpPr>
        <p:spPr>
          <a:xfrm>
            <a:off y="182925" x="1422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Introduction to Cucumber</a:t>
            </a:r>
          </a:p>
        </p:txBody>
      </p:sp>
      <p:pic>
        <p:nvPicPr>
          <p:cNvPr id="1009" name="Shape 1009"/>
          <p:cNvPicPr preferRelativeResize="0"/>
          <p:nvPr/>
        </p:nvPicPr>
        <p:blipFill>
          <a:blip r:embed="rId4">
            <a:alphaModFix/>
          </a:blip>
          <a:stretch>
            <a:fillRect/>
          </a:stretch>
        </p:blipFill>
        <p:spPr>
          <a:xfrm>
            <a:off y="1334175" x="1247775"/>
            <a:ext cy="2571750" cx="6648450"/>
          </a:xfrm>
          <a:prstGeom prst="rect">
            <a:avLst/>
          </a:prstGeom>
          <a:noFill/>
          <a:ln>
            <a:noFill/>
          </a:ln>
        </p:spPr>
      </p:pic>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3" name="Shape 1013"/>
        <p:cNvGrpSpPr/>
        <p:nvPr/>
      </p:nvGrpSpPr>
      <p:grpSpPr>
        <a:xfrm>
          <a:off y="0" x="0"/>
          <a:ext cy="0" cx="0"/>
          <a:chOff y="0" x="0"/>
          <a:chExt cy="0" cx="0"/>
        </a:xfrm>
      </p:grpSpPr>
      <p:pic>
        <p:nvPicPr>
          <p:cNvPr id="1014" name="Shape 101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15" name="Shape 101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16" name="Shape 1016"/>
          <p:cNvSpPr txBox="1"/>
          <p:nvPr>
            <p:ph type="ctrTitle"/>
          </p:nvPr>
        </p:nvSpPr>
        <p:spPr>
          <a:xfrm>
            <a:off y="92875" x="1197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Introduction to Cucumber</a:t>
            </a:r>
          </a:p>
        </p:txBody>
      </p:sp>
      <p:sp>
        <p:nvSpPr>
          <p:cNvPr id="1017" name="Shape 1017"/>
          <p:cNvSpPr txBox="1"/>
          <p:nvPr>
            <p:ph idx="2" type="ctrTitle"/>
          </p:nvPr>
        </p:nvSpPr>
        <p:spPr>
          <a:xfrm>
            <a:off y="969626" x="479900"/>
            <a:ext cy="3642600" cx="8282999"/>
          </a:xfrm>
          <a:prstGeom prst="rect">
            <a:avLst/>
          </a:prstGeom>
        </p:spPr>
        <p:txBody>
          <a:bodyPr bIns="91425" rIns="91425" lIns="91425" tIns="91425" anchor="b" anchorCtr="0">
            <a:noAutofit/>
          </a:bodyPr>
          <a:lstStyle/>
          <a:p>
            <a:pPr algn="l" rtl="0" lvl="0">
              <a:lnSpc>
                <a:spcPct val="115000"/>
              </a:lnSpc>
              <a:spcBef>
                <a:spcPts val="0"/>
              </a:spcBef>
              <a:buSzPct val="45833"/>
              <a:buNone/>
            </a:pPr>
            <a:r>
              <a:rPr b="0" sz="2400" lang="en-GB"/>
              <a:t>•</a:t>
            </a:r>
            <a:r>
              <a:rPr sz="2400" lang="en-GB"/>
              <a:t>Cucumber : </a:t>
            </a:r>
            <a:r>
              <a:rPr b="0" sz="2400" lang="en-GB"/>
              <a:t>Tool to implement BDD.</a:t>
            </a:r>
          </a:p>
          <a:p>
            <a:pPr algn="l" rtl="0" lvl="0">
              <a:lnSpc>
                <a:spcPct val="150000"/>
              </a:lnSpc>
              <a:spcBef>
                <a:spcPts val="0"/>
              </a:spcBef>
              <a:buSzPct val="45833"/>
              <a:buNone/>
            </a:pPr>
            <a:r>
              <a:rPr b="0" sz="2400" lang="en-GB"/>
              <a:t>•</a:t>
            </a:r>
            <a:r>
              <a:rPr sz="2400" lang="en-GB"/>
              <a:t>Feature</a:t>
            </a:r>
            <a:r>
              <a:rPr b="0" sz="2400" lang="en-GB"/>
              <a:t> file: Behavior of the system with natural language with some specific keywords.</a:t>
            </a:r>
          </a:p>
          <a:p>
            <a:pPr algn="l" rtl="0" lvl="0">
              <a:lnSpc>
                <a:spcPct val="150000"/>
              </a:lnSpc>
              <a:spcBef>
                <a:spcPts val="0"/>
              </a:spcBef>
              <a:buSzPct val="45833"/>
              <a:buNone/>
            </a:pPr>
            <a:r>
              <a:rPr b="0" sz="2400" lang="en-GB"/>
              <a:t>•</a:t>
            </a:r>
            <a:r>
              <a:rPr sz="2400" lang="en-GB"/>
              <a:t>Step Definitions: </a:t>
            </a:r>
            <a:r>
              <a:rPr b="0" sz="2400" lang="en-GB"/>
              <a:t>Explain Cucumber what to do when finding that step in one of the feature files.</a:t>
            </a:r>
          </a:p>
          <a:p>
            <a:pPr algn="l" rtl="0" lvl="0">
              <a:lnSpc>
                <a:spcPct val="150000"/>
              </a:lnSpc>
              <a:spcBef>
                <a:spcPts val="0"/>
              </a:spcBef>
              <a:buSzPct val="45833"/>
              <a:buNone/>
            </a:pPr>
            <a:r>
              <a:rPr b="0" sz="2400" lang="en-GB"/>
              <a:t>•</a:t>
            </a:r>
            <a:r>
              <a:rPr sz="2400" lang="en-GB"/>
              <a:t>Automation Code:</a:t>
            </a:r>
            <a:r>
              <a:rPr b="0" sz="2400" lang="en-GB"/>
              <a:t>The Last Step is to write the code which Step Definitions are going to call.</a:t>
            </a: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1" name="Shape 1021"/>
        <p:cNvGrpSpPr/>
        <p:nvPr/>
      </p:nvGrpSpPr>
      <p:grpSpPr>
        <a:xfrm>
          <a:off y="0" x="0"/>
          <a:ext cy="0" cx="0"/>
          <a:chOff y="0" x="0"/>
          <a:chExt cy="0" cx="0"/>
        </a:xfrm>
      </p:grpSpPr>
      <p:pic>
        <p:nvPicPr>
          <p:cNvPr id="1022" name="Shape 102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23" name="Shape 102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24" name="Shape 1024"/>
          <p:cNvSpPr txBox="1"/>
          <p:nvPr>
            <p:ph type="ctrTitle"/>
          </p:nvPr>
        </p:nvSpPr>
        <p:spPr>
          <a:xfrm>
            <a:off y="92875" x="1197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Cucumber Platforms</a:t>
            </a:r>
          </a:p>
        </p:txBody>
      </p:sp>
      <p:pic>
        <p:nvPicPr>
          <p:cNvPr id="1025" name="Shape 1025"/>
          <p:cNvPicPr preferRelativeResize="0"/>
          <p:nvPr/>
        </p:nvPicPr>
        <p:blipFill>
          <a:blip r:embed="rId4">
            <a:alphaModFix/>
          </a:blip>
          <a:stretch>
            <a:fillRect/>
          </a:stretch>
        </p:blipFill>
        <p:spPr>
          <a:xfrm>
            <a:off y="810775" x="1491200"/>
            <a:ext cy="4113225" cx="5797265"/>
          </a:xfrm>
          <a:prstGeom prst="rect">
            <a:avLst/>
          </a:prstGeom>
          <a:noFill/>
          <a:ln>
            <a:noFill/>
          </a:ln>
        </p:spPr>
      </p:pic>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9" name="Shape 1029"/>
        <p:cNvGrpSpPr/>
        <p:nvPr/>
      </p:nvGrpSpPr>
      <p:grpSpPr>
        <a:xfrm>
          <a:off y="0" x="0"/>
          <a:ext cy="0" cx="0"/>
          <a:chOff y="0" x="0"/>
          <a:chExt cy="0" cx="0"/>
        </a:xfrm>
      </p:grpSpPr>
      <p:pic>
        <p:nvPicPr>
          <p:cNvPr id="1030" name="Shape 103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31" name="Shape 103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32" name="Shape 1032"/>
          <p:cNvSpPr txBox="1"/>
          <p:nvPr>
            <p:ph type="ctrTitle"/>
          </p:nvPr>
        </p:nvSpPr>
        <p:spPr>
          <a:xfrm>
            <a:off y="0" x="16480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Gherkin Language</a:t>
            </a:r>
          </a:p>
        </p:txBody>
      </p:sp>
      <p:sp>
        <p:nvSpPr>
          <p:cNvPr id="1033" name="Shape 1033"/>
          <p:cNvSpPr txBox="1"/>
          <p:nvPr>
            <p:ph idx="2" type="ctrTitle"/>
          </p:nvPr>
        </p:nvSpPr>
        <p:spPr>
          <a:xfrm>
            <a:off y="717899" x="558675"/>
            <a:ext cy="2917500" cx="8282999"/>
          </a:xfrm>
          <a:prstGeom prst="rect">
            <a:avLst/>
          </a:prstGeom>
        </p:spPr>
        <p:txBody>
          <a:bodyPr bIns="91425" rIns="91425" lIns="91425" tIns="91425" anchor="b" anchorCtr="0">
            <a:noAutofit/>
          </a:bodyPr>
          <a:lstStyle/>
          <a:p>
            <a:pPr algn="l" rtl="0" lvl="0">
              <a:lnSpc>
                <a:spcPct val="150000"/>
              </a:lnSpc>
              <a:spcBef>
                <a:spcPts val="0"/>
              </a:spcBef>
              <a:buSzPct val="45833"/>
              <a:buNone/>
            </a:pPr>
            <a:r>
              <a:rPr b="0" sz="2400" lang="en-GB"/>
              <a:t>•</a:t>
            </a:r>
            <a:r>
              <a:rPr b="0" sz="2400" lang="en-GB" i="1"/>
              <a:t>Gherkin is </a:t>
            </a:r>
            <a:r>
              <a:rPr u="sng" sz="2400" lang="en-GB" i="1"/>
              <a:t>line-oriented language that uses indentation</a:t>
            </a:r>
            <a:r>
              <a:rPr b="0" sz="2400" lang="en-GB" i="1"/>
              <a:t> to define structure</a:t>
            </a:r>
            <a:r>
              <a:rPr b="0" sz="2400" lang="en-GB"/>
              <a:t>.</a:t>
            </a:r>
          </a:p>
          <a:p>
            <a:pPr algn="l" rtl="0" lvl="0">
              <a:lnSpc>
                <a:spcPct val="150000"/>
              </a:lnSpc>
              <a:spcBef>
                <a:spcPts val="0"/>
              </a:spcBef>
              <a:buSzPct val="45833"/>
              <a:buNone/>
            </a:pPr>
            <a:r>
              <a:rPr b="0" sz="2400" lang="en-GB"/>
              <a:t>•Lines in Gherkin start with a special </a:t>
            </a:r>
            <a:r>
              <a:rPr u="sng" sz="2400" lang="en-GB" i="1"/>
              <a:t>keyword</a:t>
            </a:r>
            <a:r>
              <a:rPr b="0" sz="2400" lang="en-GB"/>
              <a:t> and</a:t>
            </a:r>
            <a:r>
              <a:rPr u="sng" sz="2400" lang="en-GB" i="1"/>
              <a:t> </a:t>
            </a:r>
            <a:r>
              <a:rPr b="0" sz="2400" lang="en-GB"/>
              <a:t>Line endings terminate </a:t>
            </a:r>
          </a:p>
          <a:p>
            <a:pPr algn="l" rtl="0" lvl="0">
              <a:lnSpc>
                <a:spcPct val="150000"/>
              </a:lnSpc>
              <a:spcBef>
                <a:spcPts val="0"/>
              </a:spcBef>
              <a:buSzPct val="45833"/>
              <a:buNone/>
            </a:pPr>
            <a:r>
              <a:rPr b="0" sz="2400" lang="en-GB"/>
              <a:t>statements (called steps)</a:t>
            </a:r>
          </a:p>
        </p:txBody>
      </p:sp>
      <p:pic>
        <p:nvPicPr>
          <p:cNvPr id="1034" name="Shape 1034"/>
          <p:cNvPicPr preferRelativeResize="0"/>
          <p:nvPr/>
        </p:nvPicPr>
        <p:blipFill>
          <a:blip r:embed="rId4">
            <a:alphaModFix/>
          </a:blip>
          <a:stretch>
            <a:fillRect/>
          </a:stretch>
        </p:blipFill>
        <p:spPr>
          <a:xfrm>
            <a:off y="2333050" x="3979075"/>
            <a:ext cy="2279175" cx="477614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y="0" x="0"/>
          <a:ext cy="0" cx="0"/>
          <a:chOff y="0" x="0"/>
          <a:chExt cy="0" cx="0"/>
        </a:xfrm>
      </p:grpSpPr>
      <p:sp>
        <p:nvSpPr>
          <p:cNvPr id="117" name="Shape 117"/>
          <p:cNvSpPr txBox="1"/>
          <p:nvPr>
            <p:ph idx="1" type="body"/>
          </p:nvPr>
        </p:nvSpPr>
        <p:spPr>
          <a:xfrm>
            <a:off y="900112" x="457200"/>
            <a:ext cy="2545854" cx="8229600"/>
          </a:xfrm>
          <a:prstGeom prst="rect">
            <a:avLst/>
          </a:prstGeom>
          <a:noFill/>
          <a:ln>
            <a:noFill/>
          </a:ln>
        </p:spPr>
        <p:txBody>
          <a:bodyPr bIns="45700" rIns="91425" lIns="91425" tIns="45700" anchor="t" anchorCtr="0">
            <a:noAutofit/>
          </a:bodyPr>
          <a:lstStyle/>
          <a:p>
            <a:pPr algn="l" rtl="0" lvl="0" marR="0" indent="-381000" marL="457200">
              <a:lnSpc>
                <a:spcPct val="100000"/>
              </a:lnSpc>
              <a:spcBef>
                <a:spcPts val="0"/>
              </a:spcBef>
              <a:spcAft>
                <a:spcPts val="0"/>
              </a:spcAft>
              <a:buClr>
                <a:schemeClr val="dk1"/>
              </a:buClr>
              <a:buSzPct val="100000"/>
              <a:buFont typeface="Arial"/>
              <a:buChar char="•"/>
            </a:pPr>
            <a:r>
              <a:rPr strike="noStrike" u="none" b="0" cap="none" baseline="0" sz="2400" lang="en-GB" i="0">
                <a:solidFill>
                  <a:schemeClr val="dk1"/>
                </a:solidFill>
                <a:rtl val="0"/>
              </a:rPr>
              <a:t>Quality Code Compiled and UNIT TESTED</a:t>
            </a:r>
          </a:p>
          <a:p>
            <a:pPr algn="l" rtl="0" lvl="0" marR="0" indent="0" marL="0">
              <a:lnSpc>
                <a:spcPct val="100000"/>
              </a:lnSpc>
              <a:spcBef>
                <a:spcPts val="0"/>
              </a:spcBef>
              <a:spcAft>
                <a:spcPts val="0"/>
              </a:spcAft>
              <a:buNone/>
            </a:pPr>
            <a:r>
              <a:t/>
            </a:r>
            <a:endParaRPr sz="2400">
              <a:rtl val="0"/>
            </a:endParaRPr>
          </a:p>
          <a:p>
            <a:pPr algn="l" rtl="0" lvl="0" marR="0" indent="-381000" marL="457200">
              <a:lnSpc>
                <a:spcPct val="100000"/>
              </a:lnSpc>
              <a:spcBef>
                <a:spcPts val="440"/>
              </a:spcBef>
              <a:spcAft>
                <a:spcPts val="0"/>
              </a:spcAft>
              <a:buClr>
                <a:schemeClr val="dk1"/>
              </a:buClr>
              <a:buSzPct val="100000"/>
              <a:buFont typeface="Arial"/>
              <a:buChar char="•"/>
            </a:pPr>
            <a:r>
              <a:rPr strike="noStrike" u="none" b="0" cap="none" baseline="0" sz="2400" lang="en-GB" i="0">
                <a:solidFill>
                  <a:schemeClr val="dk1"/>
                </a:solidFill>
                <a:rtl val="0"/>
              </a:rPr>
              <a:t>Deployed on an environment IDENTICAL to actual environment as much as possible</a:t>
            </a:r>
          </a:p>
          <a:p>
            <a:pPr algn="l" rtl="0" lvl="0" marR="0" indent="0" marL="0">
              <a:lnSpc>
                <a:spcPct val="100000"/>
              </a:lnSpc>
              <a:spcBef>
                <a:spcPts val="440"/>
              </a:spcBef>
              <a:spcAft>
                <a:spcPts val="0"/>
              </a:spcAft>
              <a:buNone/>
            </a:pPr>
            <a:r>
              <a:t/>
            </a:r>
            <a:endParaRPr sz="2400">
              <a:rtl val="0"/>
            </a:endParaRPr>
          </a:p>
          <a:p>
            <a:pPr algn="l" rtl="0" lvl="0" marR="0" indent="-381000" marL="457200">
              <a:lnSpc>
                <a:spcPct val="100000"/>
              </a:lnSpc>
              <a:spcBef>
                <a:spcPts val="440"/>
              </a:spcBef>
              <a:spcAft>
                <a:spcPts val="0"/>
              </a:spcAft>
              <a:buClr>
                <a:schemeClr val="dk1"/>
              </a:buClr>
              <a:buSzPct val="100000"/>
              <a:buFont typeface="Arial"/>
              <a:buChar char="•"/>
            </a:pPr>
            <a:r>
              <a:rPr strike="noStrike" u="none" b="0" cap="none" baseline="0" sz="2400" lang="en-GB" i="0">
                <a:solidFill>
                  <a:schemeClr val="dk1"/>
                </a:solidFill>
                <a:rtl val="0"/>
              </a:rPr>
              <a:t>Meeting ALL the Acceptance Criteria and functionalities with AUTOMATED TESTING</a:t>
            </a:r>
          </a:p>
          <a:p>
            <a:pPr algn="l" rtl="0" lvl="0" marR="0" indent="0" marL="0">
              <a:lnSpc>
                <a:spcPct val="100000"/>
              </a:lnSpc>
              <a:spcBef>
                <a:spcPts val="440"/>
              </a:spcBef>
              <a:spcAft>
                <a:spcPts val="0"/>
              </a:spcAft>
              <a:buNone/>
            </a:pPr>
            <a:r>
              <a:t/>
            </a:r>
            <a:endParaRPr sz="2400">
              <a:rtl val="0"/>
            </a:endParaRPr>
          </a:p>
          <a:p>
            <a:pPr algn="l" rtl="0" lvl="0" marR="0" indent="-381000" marL="457200">
              <a:lnSpc>
                <a:spcPct val="100000"/>
              </a:lnSpc>
              <a:spcBef>
                <a:spcPts val="440"/>
              </a:spcBef>
              <a:spcAft>
                <a:spcPts val="0"/>
              </a:spcAft>
              <a:buClr>
                <a:schemeClr val="dk1"/>
              </a:buClr>
              <a:buSzPct val="100000"/>
              <a:buFont typeface="Arial"/>
              <a:buChar char="•"/>
            </a:pPr>
            <a:r>
              <a:rPr strike="noStrike" u="none" b="0" cap="none" baseline="0" sz="2400" lang="en-GB" i="0">
                <a:solidFill>
                  <a:schemeClr val="dk1"/>
                </a:solidFill>
                <a:rtl val="0"/>
              </a:rPr>
              <a:t>Good to Go Live in ONE CLICK!</a:t>
            </a:r>
          </a:p>
        </p:txBody>
      </p:sp>
      <p:pic>
        <p:nvPicPr>
          <p:cNvPr id="118" name="Shape 11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9" name="Shape 11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20" name="Shape 120"/>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t>Definition of</a:t>
            </a:r>
            <a:r>
              <a:rPr lang="en-GB">
                <a:solidFill>
                  <a:srgbClr val="D87108"/>
                </a:solidFill>
              </a:rPr>
              <a:t> Done</a:t>
            </a:r>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8" name="Shape 1038"/>
        <p:cNvGrpSpPr/>
        <p:nvPr/>
      </p:nvGrpSpPr>
      <p:grpSpPr>
        <a:xfrm>
          <a:off y="0" x="0"/>
          <a:ext cy="0" cx="0"/>
          <a:chOff y="0" x="0"/>
          <a:chExt cy="0" cx="0"/>
        </a:xfrm>
      </p:grpSpPr>
      <p:pic>
        <p:nvPicPr>
          <p:cNvPr id="1039" name="Shape 103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40" name="Shape 104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41" name="Shape 1041"/>
          <p:cNvSpPr txBox="1"/>
          <p:nvPr>
            <p:ph type="ctrTitle"/>
          </p:nvPr>
        </p:nvSpPr>
        <p:spPr>
          <a:xfrm>
            <a:off y="0" x="16480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Feature File</a:t>
            </a:r>
          </a:p>
        </p:txBody>
      </p:sp>
      <p:sp>
        <p:nvSpPr>
          <p:cNvPr id="1042" name="Shape 1042"/>
          <p:cNvSpPr txBox="1"/>
          <p:nvPr>
            <p:ph idx="2" type="ctrTitle"/>
          </p:nvPr>
        </p:nvSpPr>
        <p:spPr>
          <a:xfrm>
            <a:off y="717900" x="558675"/>
            <a:ext cy="2095799" cx="8282999"/>
          </a:xfrm>
          <a:prstGeom prst="rect">
            <a:avLst/>
          </a:prstGeom>
        </p:spPr>
        <p:txBody>
          <a:bodyPr bIns="91425" rIns="91425" lIns="91425" tIns="91425" anchor="b" anchorCtr="0">
            <a:noAutofit/>
          </a:bodyPr>
          <a:lstStyle/>
          <a:p>
            <a:pPr algn="l" rtl="0" lvl="0">
              <a:lnSpc>
                <a:spcPct val="115000"/>
              </a:lnSpc>
              <a:spcBef>
                <a:spcPts val="0"/>
              </a:spcBef>
              <a:buSzPct val="45833"/>
              <a:buNone/>
            </a:pPr>
            <a:r>
              <a:rPr b="0" sz="2400" lang="en-GB"/>
              <a:t>•Feature file contains multiple </a:t>
            </a:r>
            <a:r>
              <a:rPr sz="2400" lang="en-GB"/>
              <a:t>Scenarios</a:t>
            </a:r>
          </a:p>
          <a:p>
            <a:pPr algn="l" rtl="0" lvl="0">
              <a:lnSpc>
                <a:spcPct val="115000"/>
              </a:lnSpc>
              <a:spcBef>
                <a:spcPts val="0"/>
              </a:spcBef>
              <a:buSzPct val="45833"/>
              <a:buNone/>
            </a:pPr>
            <a:r>
              <a:rPr b="0" sz="2400" lang="en-GB"/>
              <a:t>•Each Scenario is a </a:t>
            </a:r>
            <a:r>
              <a:rPr sz="2400" lang="en-GB"/>
              <a:t>Test Case</a:t>
            </a:r>
          </a:p>
          <a:p>
            <a:pPr algn="l" rtl="0" lvl="0">
              <a:lnSpc>
                <a:spcPct val="115000"/>
              </a:lnSpc>
              <a:spcBef>
                <a:spcPts val="0"/>
              </a:spcBef>
              <a:buSzPct val="45833"/>
              <a:buNone/>
            </a:pPr>
            <a:r>
              <a:rPr b="0" sz="2400" lang="en-GB"/>
              <a:t>•Lines starting with the </a:t>
            </a:r>
            <a:r>
              <a:rPr sz="2400" lang="en-GB"/>
              <a:t>keyword</a:t>
            </a:r>
            <a:r>
              <a:rPr b="0" sz="2400" lang="en-GB"/>
              <a:t> </a:t>
            </a:r>
            <a:r>
              <a:rPr sz="2400" lang="en-GB"/>
              <a:t>Feature</a:t>
            </a:r>
            <a:r>
              <a:rPr b="0" sz="2400" lang="en-GB"/>
              <a:t> followed by three indented lines starts a </a:t>
            </a:r>
          </a:p>
          <a:p>
            <a:pPr algn="l" rtl="0" lvl="0">
              <a:lnSpc>
                <a:spcPct val="115000"/>
              </a:lnSpc>
              <a:spcBef>
                <a:spcPts val="0"/>
              </a:spcBef>
              <a:buSzPct val="45833"/>
              <a:buNone/>
            </a:pPr>
            <a:r>
              <a:rPr b="0" sz="2400" lang="en-GB"/>
              <a:t>feature. </a:t>
            </a:r>
          </a:p>
        </p:txBody>
      </p:sp>
      <p:pic>
        <p:nvPicPr>
          <p:cNvPr id="1043" name="Shape 1043"/>
          <p:cNvPicPr preferRelativeResize="0"/>
          <p:nvPr/>
        </p:nvPicPr>
        <p:blipFill>
          <a:blip r:embed="rId4">
            <a:alphaModFix/>
          </a:blip>
          <a:stretch>
            <a:fillRect/>
          </a:stretch>
        </p:blipFill>
        <p:spPr>
          <a:xfrm>
            <a:off y="2251000" x="3810275"/>
            <a:ext cy="2095649" cx="5171074"/>
          </a:xfrm>
          <a:prstGeom prst="rect">
            <a:avLst/>
          </a:prstGeom>
          <a:noFill/>
          <a:ln>
            <a:noFill/>
          </a:ln>
        </p:spPr>
      </p:pic>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7" name="Shape 1047"/>
        <p:cNvGrpSpPr/>
        <p:nvPr/>
      </p:nvGrpSpPr>
      <p:grpSpPr>
        <a:xfrm>
          <a:off y="0" x="0"/>
          <a:ext cy="0" cx="0"/>
          <a:chOff y="0" x="0"/>
          <a:chExt cy="0" cx="0"/>
        </a:xfrm>
      </p:grpSpPr>
      <p:pic>
        <p:nvPicPr>
          <p:cNvPr id="1048" name="Shape 104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49" name="Shape 104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50" name="Shape 1050"/>
          <p:cNvSpPr txBox="1"/>
          <p:nvPr>
            <p:ph type="ctrTitle"/>
          </p:nvPr>
        </p:nvSpPr>
        <p:spPr>
          <a:xfrm>
            <a:off y="0" x="16480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Scenario</a:t>
            </a:r>
          </a:p>
        </p:txBody>
      </p:sp>
      <p:sp>
        <p:nvSpPr>
          <p:cNvPr id="1051" name="Shape 1051"/>
          <p:cNvSpPr txBox="1"/>
          <p:nvPr>
            <p:ph idx="2" type="ctrTitle"/>
          </p:nvPr>
        </p:nvSpPr>
        <p:spPr>
          <a:xfrm>
            <a:off y="717900" x="558675"/>
            <a:ext cy="3041400" cx="8282999"/>
          </a:xfrm>
          <a:prstGeom prst="rect">
            <a:avLst/>
          </a:prstGeom>
        </p:spPr>
        <p:txBody>
          <a:bodyPr bIns="91425" rIns="91425" lIns="91425" tIns="91425" anchor="b" anchorCtr="0">
            <a:noAutofit/>
          </a:bodyPr>
          <a:lstStyle/>
          <a:p>
            <a:pPr algn="l" rtl="0" lvl="0">
              <a:lnSpc>
                <a:spcPct val="115000"/>
              </a:lnSpc>
              <a:spcBef>
                <a:spcPts val="0"/>
              </a:spcBef>
              <a:buSzPct val="45833"/>
              <a:buNone/>
            </a:pPr>
            <a:r>
              <a:rPr b="0" sz="2400" lang="en-GB"/>
              <a:t>•Every scenario starts with the </a:t>
            </a:r>
            <a:r>
              <a:rPr sz="2400" lang="en-GB"/>
              <a:t>keyword Scenario</a:t>
            </a:r>
          </a:p>
          <a:p>
            <a:pPr algn="l" rtl="0" lvl="0">
              <a:lnSpc>
                <a:spcPct val="115000"/>
              </a:lnSpc>
              <a:spcBef>
                <a:spcPts val="0"/>
              </a:spcBef>
              <a:buSzPct val="45833"/>
              <a:buNone/>
            </a:pPr>
            <a:r>
              <a:rPr b="0" sz="2400" lang="en-GB"/>
              <a:t>•Followed by an optional scenario </a:t>
            </a:r>
            <a:r>
              <a:rPr sz="2400" lang="en-GB"/>
              <a:t>Title</a:t>
            </a:r>
            <a:r>
              <a:rPr b="0" sz="2400" lang="en-GB"/>
              <a:t>. ( Title Would be displayed in the Results)</a:t>
            </a:r>
          </a:p>
          <a:p>
            <a:pPr algn="l" rtl="0" lvl="0">
              <a:lnSpc>
                <a:spcPct val="115000"/>
              </a:lnSpc>
              <a:spcBef>
                <a:spcPts val="0"/>
              </a:spcBef>
              <a:buSzPct val="45833"/>
              <a:buNone/>
            </a:pPr>
            <a:r>
              <a:rPr b="0" sz="2400" lang="en-GB"/>
              <a:t>•Each feature can have one or more scenarios, and every scenario consists </a:t>
            </a:r>
          </a:p>
          <a:p>
            <a:pPr algn="l" rtl="0" lvl="0">
              <a:lnSpc>
                <a:spcPct val="115000"/>
              </a:lnSpc>
              <a:spcBef>
                <a:spcPts val="0"/>
              </a:spcBef>
              <a:buSzPct val="45833"/>
              <a:buNone/>
            </a:pPr>
            <a:r>
              <a:rPr b="0" sz="2400" lang="en-GB"/>
              <a:t>of one or more </a:t>
            </a:r>
          </a:p>
          <a:p>
            <a:pPr algn="l" rtl="0" lvl="0">
              <a:lnSpc>
                <a:spcPct val="115000"/>
              </a:lnSpc>
              <a:spcBef>
                <a:spcPts val="0"/>
              </a:spcBef>
              <a:buSzPct val="45833"/>
              <a:buNone/>
            </a:pPr>
            <a:r>
              <a:rPr b="0" sz="2400" lang="en-GB"/>
              <a:t>steps.</a:t>
            </a:r>
          </a:p>
        </p:txBody>
      </p:sp>
      <p:pic>
        <p:nvPicPr>
          <p:cNvPr id="1052" name="Shape 1052"/>
          <p:cNvPicPr preferRelativeResize="0"/>
          <p:nvPr/>
        </p:nvPicPr>
        <p:blipFill>
          <a:blip r:embed="rId4">
            <a:alphaModFix/>
          </a:blip>
          <a:stretch>
            <a:fillRect/>
          </a:stretch>
        </p:blipFill>
        <p:spPr>
          <a:xfrm>
            <a:off y="2541200" x="3078675"/>
            <a:ext cy="1949100" cx="5876832"/>
          </a:xfrm>
          <a:prstGeom prst="rect">
            <a:avLst/>
          </a:prstGeom>
          <a:noFill/>
          <a:ln>
            <a:noFill/>
          </a:ln>
        </p:spPr>
      </p:pic>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6" name="Shape 1056"/>
        <p:cNvGrpSpPr/>
        <p:nvPr/>
      </p:nvGrpSpPr>
      <p:grpSpPr>
        <a:xfrm>
          <a:off y="0" x="0"/>
          <a:ext cy="0" cx="0"/>
          <a:chOff y="0" x="0"/>
          <a:chExt cy="0" cx="0"/>
        </a:xfrm>
      </p:grpSpPr>
      <p:pic>
        <p:nvPicPr>
          <p:cNvPr id="1057" name="Shape 105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58" name="Shape 105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59" name="Shape 1059"/>
          <p:cNvSpPr txBox="1"/>
          <p:nvPr>
            <p:ph type="ctrTitle"/>
          </p:nvPr>
        </p:nvSpPr>
        <p:spPr>
          <a:xfrm>
            <a:off y="0" x="16480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Step - Given</a:t>
            </a:r>
          </a:p>
        </p:txBody>
      </p:sp>
      <p:sp>
        <p:nvSpPr>
          <p:cNvPr id="1060" name="Shape 1060"/>
          <p:cNvSpPr txBox="1"/>
          <p:nvPr>
            <p:ph idx="2" type="ctrTitle"/>
          </p:nvPr>
        </p:nvSpPr>
        <p:spPr>
          <a:xfrm>
            <a:off y="717900" x="558675"/>
            <a:ext cy="2512200" cx="8282999"/>
          </a:xfrm>
          <a:prstGeom prst="rect">
            <a:avLst/>
          </a:prstGeom>
        </p:spPr>
        <p:txBody>
          <a:bodyPr bIns="91425" rIns="91425" lIns="91425" tIns="91425" anchor="b" anchorCtr="0">
            <a:noAutofit/>
          </a:bodyPr>
          <a:lstStyle/>
          <a:p>
            <a:pPr algn="l" rtl="0" lvl="0">
              <a:lnSpc>
                <a:spcPct val="150000"/>
              </a:lnSpc>
              <a:spcBef>
                <a:spcPts val="0"/>
              </a:spcBef>
              <a:buSzPct val="61111"/>
              <a:buNone/>
            </a:pPr>
            <a:r>
              <a:rPr b="0" sz="1800" lang="en-GB"/>
              <a:t>•Scenarios consist of steps Given, When and Then.</a:t>
            </a:r>
          </a:p>
          <a:p>
            <a:pPr algn="l" rtl="0" lvl="0">
              <a:lnSpc>
                <a:spcPct val="150000"/>
              </a:lnSpc>
              <a:spcBef>
                <a:spcPts val="0"/>
              </a:spcBef>
              <a:buSzPct val="61111"/>
              <a:buNone/>
            </a:pPr>
            <a:r>
              <a:rPr b="0" sz="1800" lang="en-GB"/>
              <a:t>•The purpose of </a:t>
            </a:r>
            <a:r>
              <a:rPr u="sng" sz="1800" lang="en-GB"/>
              <a:t>Given</a:t>
            </a:r>
            <a:r>
              <a:rPr b="0" sz="1800" lang="en-GB"/>
              <a:t> steps is to </a:t>
            </a:r>
            <a:r>
              <a:rPr sz="1800" lang="en-GB"/>
              <a:t>put the system in a known state</a:t>
            </a:r>
            <a:r>
              <a:rPr b="0" sz="1800" lang="en-GB"/>
              <a:t> before the user (or external system) starts interacting with the system .</a:t>
            </a:r>
          </a:p>
          <a:p>
            <a:pPr algn="l" rtl="0" lvl="0">
              <a:lnSpc>
                <a:spcPct val="150000"/>
              </a:lnSpc>
              <a:spcBef>
                <a:spcPts val="0"/>
              </a:spcBef>
              <a:buSzPct val="61111"/>
              <a:buNone/>
            </a:pPr>
            <a:r>
              <a:rPr b="0" sz="1800" lang="en-GB"/>
              <a:t>•Similar to </a:t>
            </a:r>
            <a:r>
              <a:rPr sz="1800" lang="en-GB"/>
              <a:t>Pre Conditions of the use cases.</a:t>
            </a:r>
          </a:p>
          <a:p>
            <a:pPr algn="l" rtl="0" lvl="0">
              <a:lnSpc>
                <a:spcPct val="150000"/>
              </a:lnSpc>
              <a:spcBef>
                <a:spcPts val="0"/>
              </a:spcBef>
              <a:buSzPct val="61111"/>
              <a:buNone/>
            </a:pPr>
            <a:r>
              <a:rPr b="0" sz="1800" lang="en-GB"/>
              <a:t>•Avoid talking about user interaction in givens. </a:t>
            </a:r>
          </a:p>
        </p:txBody>
      </p:sp>
      <p:pic>
        <p:nvPicPr>
          <p:cNvPr id="1061" name="Shape 1061"/>
          <p:cNvPicPr preferRelativeResize="0"/>
          <p:nvPr/>
        </p:nvPicPr>
        <p:blipFill>
          <a:blip r:embed="rId4">
            <a:alphaModFix/>
          </a:blip>
          <a:stretch>
            <a:fillRect/>
          </a:stretch>
        </p:blipFill>
        <p:spPr>
          <a:xfrm>
            <a:off y="3082450" x="1210350"/>
            <a:ext cy="1504950" cx="5715000"/>
          </a:xfrm>
          <a:prstGeom prst="rect">
            <a:avLst/>
          </a:prstGeom>
          <a:noFill/>
          <a:ln>
            <a:noFill/>
          </a:ln>
        </p:spPr>
      </p:pic>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5" name="Shape 1065"/>
        <p:cNvGrpSpPr/>
        <p:nvPr/>
      </p:nvGrpSpPr>
      <p:grpSpPr>
        <a:xfrm>
          <a:off y="0" x="0"/>
          <a:ext cy="0" cx="0"/>
          <a:chOff y="0" x="0"/>
          <a:chExt cy="0" cx="0"/>
        </a:xfrm>
      </p:grpSpPr>
      <p:pic>
        <p:nvPicPr>
          <p:cNvPr id="1066" name="Shape 106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67" name="Shape 106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68" name="Shape 1068"/>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Step - When</a:t>
            </a:r>
          </a:p>
        </p:txBody>
      </p:sp>
      <p:sp>
        <p:nvSpPr>
          <p:cNvPr id="1069" name="Shape 1069"/>
          <p:cNvSpPr txBox="1"/>
          <p:nvPr>
            <p:ph idx="2" type="ctrTitle"/>
          </p:nvPr>
        </p:nvSpPr>
        <p:spPr>
          <a:xfrm>
            <a:off y="717900" x="558675"/>
            <a:ext cy="1341899" cx="8282999"/>
          </a:xfrm>
          <a:prstGeom prst="rect">
            <a:avLst/>
          </a:prstGeom>
        </p:spPr>
        <p:txBody>
          <a:bodyPr bIns="91425" rIns="91425" lIns="91425" tIns="91425" anchor="b" anchorCtr="0">
            <a:noAutofit/>
          </a:bodyPr>
          <a:lstStyle/>
          <a:p>
            <a:pPr algn="l" rtl="0" lvl="0">
              <a:lnSpc>
                <a:spcPct val="150000"/>
              </a:lnSpc>
              <a:spcBef>
                <a:spcPts val="0"/>
              </a:spcBef>
              <a:buSzPct val="45833"/>
              <a:buNone/>
            </a:pPr>
            <a:r>
              <a:rPr b="0" sz="2400" lang="en-GB"/>
              <a:t>•The purpose of </a:t>
            </a:r>
            <a:r>
              <a:rPr sz="2400" lang="en-GB"/>
              <a:t>When</a:t>
            </a:r>
            <a:r>
              <a:rPr b="0" sz="2400" lang="en-GB"/>
              <a:t> steps is to </a:t>
            </a:r>
            <a:r>
              <a:rPr sz="2400" lang="en-GB"/>
              <a:t>describe the key action</a:t>
            </a:r>
            <a:r>
              <a:rPr b="0" sz="2400" lang="en-GB"/>
              <a:t> the user performs.</a:t>
            </a:r>
          </a:p>
        </p:txBody>
      </p:sp>
      <p:pic>
        <p:nvPicPr>
          <p:cNvPr id="1070" name="Shape 1070"/>
          <p:cNvPicPr preferRelativeResize="0"/>
          <p:nvPr/>
        </p:nvPicPr>
        <p:blipFill>
          <a:blip r:embed="rId4">
            <a:alphaModFix/>
          </a:blip>
          <a:stretch>
            <a:fillRect/>
          </a:stretch>
        </p:blipFill>
        <p:spPr>
          <a:xfrm>
            <a:off y="2059800" x="917725"/>
            <a:ext cy="1628775" cx="6705600"/>
          </a:xfrm>
          <a:prstGeom prst="rect">
            <a:avLst/>
          </a:prstGeom>
          <a:noFill/>
          <a:ln>
            <a:noFill/>
          </a:ln>
        </p:spPr>
      </p:pic>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4" name="Shape 1074"/>
        <p:cNvGrpSpPr/>
        <p:nvPr/>
      </p:nvGrpSpPr>
      <p:grpSpPr>
        <a:xfrm>
          <a:off y="0" x="0"/>
          <a:ext cy="0" cx="0"/>
          <a:chOff y="0" x="0"/>
          <a:chExt cy="0" cx="0"/>
        </a:xfrm>
      </p:grpSpPr>
      <p:pic>
        <p:nvPicPr>
          <p:cNvPr id="1075" name="Shape 107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76" name="Shape 107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77" name="Shape 1077"/>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Step - Then</a:t>
            </a:r>
          </a:p>
        </p:txBody>
      </p:sp>
      <p:sp>
        <p:nvSpPr>
          <p:cNvPr id="1078" name="Shape 1078"/>
          <p:cNvSpPr txBox="1"/>
          <p:nvPr>
            <p:ph idx="2" type="ctrTitle"/>
          </p:nvPr>
        </p:nvSpPr>
        <p:spPr>
          <a:xfrm>
            <a:off y="717900" x="558675"/>
            <a:ext cy="2005800" cx="8282999"/>
          </a:xfrm>
          <a:prstGeom prst="rect">
            <a:avLst/>
          </a:prstGeom>
        </p:spPr>
        <p:txBody>
          <a:bodyPr bIns="91425" rIns="91425" lIns="91425" tIns="91425" anchor="b" anchorCtr="0">
            <a:noAutofit/>
          </a:bodyPr>
          <a:lstStyle/>
          <a:p>
            <a:pPr algn="l" rtl="0" lvl="0">
              <a:lnSpc>
                <a:spcPct val="150000"/>
              </a:lnSpc>
              <a:spcBef>
                <a:spcPts val="0"/>
              </a:spcBef>
              <a:buSzPct val="45833"/>
              <a:buNone/>
            </a:pPr>
            <a:r>
              <a:rPr b="0" sz="2400" lang="en-GB"/>
              <a:t>•The purpose of </a:t>
            </a:r>
            <a:r>
              <a:rPr sz="2400" lang="en-GB"/>
              <a:t>Then</a:t>
            </a:r>
            <a:r>
              <a:rPr b="0" sz="2400" lang="en-GB"/>
              <a:t> steps is to </a:t>
            </a:r>
            <a:r>
              <a:rPr sz="2400" lang="en-GB"/>
              <a:t>observe outcomes</a:t>
            </a:r>
            <a:r>
              <a:rPr b="0" sz="2400" lang="en-GB"/>
              <a:t>.</a:t>
            </a:r>
          </a:p>
          <a:p>
            <a:pPr algn="l" rtl="0" lvl="0">
              <a:lnSpc>
                <a:spcPct val="150000"/>
              </a:lnSpc>
              <a:spcBef>
                <a:spcPts val="0"/>
              </a:spcBef>
              <a:buSzPct val="45833"/>
              <a:buNone/>
            </a:pPr>
            <a:r>
              <a:rPr b="0" sz="2400" lang="en-GB"/>
              <a:t>•The observations should be related to the </a:t>
            </a:r>
            <a:r>
              <a:rPr sz="2400" lang="en-GB"/>
              <a:t>business value/benefit </a:t>
            </a:r>
            <a:r>
              <a:rPr b="0" sz="2400" lang="en-GB"/>
              <a:t>in your feature description.</a:t>
            </a:r>
          </a:p>
        </p:txBody>
      </p:sp>
      <p:pic>
        <p:nvPicPr>
          <p:cNvPr id="1079" name="Shape 1079"/>
          <p:cNvPicPr preferRelativeResize="0"/>
          <p:nvPr/>
        </p:nvPicPr>
        <p:blipFill>
          <a:blip r:embed="rId4">
            <a:alphaModFix/>
          </a:blip>
          <a:stretch>
            <a:fillRect/>
          </a:stretch>
        </p:blipFill>
        <p:spPr>
          <a:xfrm>
            <a:off y="2943625" x="1030275"/>
            <a:ext cy="1143000" cx="6162675"/>
          </a:xfrm>
          <a:prstGeom prst="rect">
            <a:avLst/>
          </a:prstGeom>
          <a:noFill/>
          <a:ln>
            <a:noFill/>
          </a:ln>
        </p:spPr>
      </p:pic>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3" name="Shape 1083"/>
        <p:cNvGrpSpPr/>
        <p:nvPr/>
      </p:nvGrpSpPr>
      <p:grpSpPr>
        <a:xfrm>
          <a:off y="0" x="0"/>
          <a:ext cy="0" cx="0"/>
          <a:chOff y="0" x="0"/>
          <a:chExt cy="0" cx="0"/>
        </a:xfrm>
      </p:grpSpPr>
      <p:pic>
        <p:nvPicPr>
          <p:cNvPr id="1084" name="Shape 108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85" name="Shape 108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86" name="Shape 1086"/>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Step - And &amp; But</a:t>
            </a:r>
          </a:p>
        </p:txBody>
      </p:sp>
      <p:sp>
        <p:nvSpPr>
          <p:cNvPr id="1087" name="Shape 1087"/>
          <p:cNvSpPr txBox="1"/>
          <p:nvPr>
            <p:ph idx="2" type="ctrTitle"/>
          </p:nvPr>
        </p:nvSpPr>
        <p:spPr>
          <a:xfrm>
            <a:off y="886725" x="513650"/>
            <a:ext cy="801599" cx="8282999"/>
          </a:xfrm>
          <a:prstGeom prst="rect">
            <a:avLst/>
          </a:prstGeom>
        </p:spPr>
        <p:txBody>
          <a:bodyPr bIns="91425" rIns="91425" lIns="91425" tIns="91425" anchor="b" anchorCtr="0">
            <a:noAutofit/>
          </a:bodyPr>
          <a:lstStyle/>
          <a:p>
            <a:pPr algn="l" rtl="0" lvl="0">
              <a:lnSpc>
                <a:spcPct val="115000"/>
              </a:lnSpc>
              <a:spcBef>
                <a:spcPts val="0"/>
              </a:spcBef>
              <a:buSzPct val="45833"/>
              <a:buNone/>
            </a:pPr>
            <a:r>
              <a:rPr b="0" sz="2400" lang="en-GB"/>
              <a:t>•If you have several Given, When or Then steps you can write:</a:t>
            </a:r>
          </a:p>
        </p:txBody>
      </p:sp>
      <p:pic>
        <p:nvPicPr>
          <p:cNvPr id="1088" name="Shape 1088"/>
          <p:cNvPicPr preferRelativeResize="0"/>
          <p:nvPr/>
        </p:nvPicPr>
        <p:blipFill>
          <a:blip r:embed="rId4">
            <a:alphaModFix/>
          </a:blip>
          <a:stretch>
            <a:fillRect/>
          </a:stretch>
        </p:blipFill>
        <p:spPr>
          <a:xfrm>
            <a:off y="2145250" x="1851350"/>
            <a:ext cy="2210000" cx="5441299"/>
          </a:xfrm>
          <a:prstGeom prst="rect">
            <a:avLst/>
          </a:prstGeom>
          <a:noFill/>
          <a:ln>
            <a:noFill/>
          </a:ln>
        </p:spPr>
      </p:pic>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2" name="Shape 1092"/>
        <p:cNvGrpSpPr/>
        <p:nvPr/>
      </p:nvGrpSpPr>
      <p:grpSpPr>
        <a:xfrm>
          <a:off y="0" x="0"/>
          <a:ext cy="0" cx="0"/>
          <a:chOff y="0" x="0"/>
          <a:chExt cy="0" cx="0"/>
        </a:xfrm>
      </p:grpSpPr>
      <p:pic>
        <p:nvPicPr>
          <p:cNvPr id="1093" name="Shape 109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094" name="Shape 109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95" name="Shape 1095"/>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Step - And &amp; But</a:t>
            </a:r>
          </a:p>
        </p:txBody>
      </p:sp>
      <p:pic>
        <p:nvPicPr>
          <p:cNvPr id="1096" name="Shape 1096"/>
          <p:cNvPicPr preferRelativeResize="0"/>
          <p:nvPr/>
        </p:nvPicPr>
        <p:blipFill>
          <a:blip r:embed="rId4">
            <a:alphaModFix/>
          </a:blip>
          <a:stretch>
            <a:fillRect/>
          </a:stretch>
        </p:blipFill>
        <p:spPr>
          <a:xfrm>
            <a:off y="728662" x="1457325"/>
            <a:ext cy="3686175" cx="6229350"/>
          </a:xfrm>
          <a:prstGeom prst="rect">
            <a:avLst/>
          </a:prstGeom>
          <a:noFill/>
          <a:ln>
            <a:noFill/>
          </a:ln>
        </p:spPr>
      </p:pic>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0" name="Shape 1100"/>
        <p:cNvGrpSpPr/>
        <p:nvPr/>
      </p:nvGrpSpPr>
      <p:grpSpPr>
        <a:xfrm>
          <a:off y="0" x="0"/>
          <a:ext cy="0" cx="0"/>
          <a:chOff y="0" x="0"/>
          <a:chExt cy="0" cx="0"/>
        </a:xfrm>
      </p:grpSpPr>
      <p:pic>
        <p:nvPicPr>
          <p:cNvPr id="1101" name="Shape 110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02" name="Shape 110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03" name="Shape 1103"/>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Background</a:t>
            </a:r>
          </a:p>
        </p:txBody>
      </p:sp>
      <p:sp>
        <p:nvSpPr>
          <p:cNvPr id="1104" name="Shape 1104"/>
          <p:cNvSpPr txBox="1"/>
          <p:nvPr>
            <p:ph idx="2" type="ctrTitle"/>
          </p:nvPr>
        </p:nvSpPr>
        <p:spPr>
          <a:xfrm>
            <a:off y="886725" x="513650"/>
            <a:ext cy="1274099" cx="8282999"/>
          </a:xfrm>
          <a:prstGeom prst="rect">
            <a:avLst/>
          </a:prstGeom>
        </p:spPr>
        <p:txBody>
          <a:bodyPr bIns="91425" rIns="91425" lIns="91425" tIns="91425" anchor="b" anchorCtr="0">
            <a:noAutofit/>
          </a:bodyPr>
          <a:lstStyle/>
          <a:p>
            <a:pPr algn="l" rtl="0" lvl="0">
              <a:lnSpc>
                <a:spcPct val="115000"/>
              </a:lnSpc>
              <a:spcBef>
                <a:spcPts val="0"/>
              </a:spcBef>
              <a:buSzPct val="61111"/>
              <a:buNone/>
            </a:pPr>
            <a:r>
              <a:rPr b="0" sz="1800" lang="en-GB"/>
              <a:t>•A Background is like an untitled scenario, containing a number of steps.</a:t>
            </a:r>
          </a:p>
          <a:p>
            <a:pPr algn="l" rtl="0" lvl="0">
              <a:lnSpc>
                <a:spcPct val="115000"/>
              </a:lnSpc>
              <a:spcBef>
                <a:spcPts val="0"/>
              </a:spcBef>
              <a:buSzPct val="61111"/>
              <a:buNone/>
            </a:pPr>
            <a:r>
              <a:rPr b="0" sz="1800" lang="en-GB"/>
              <a:t>•The difference is when it is run: </a:t>
            </a:r>
            <a:r>
              <a:rPr u="sng" sz="1800" lang="en-GB"/>
              <a:t>the background is run before each of your scenarios, but after your BeforeScenario hooks</a:t>
            </a:r>
            <a:r>
              <a:rPr b="0" sz="1800" lang="en-GB"/>
              <a:t> .</a:t>
            </a:r>
          </a:p>
        </p:txBody>
      </p:sp>
      <p:pic>
        <p:nvPicPr>
          <p:cNvPr id="1105" name="Shape 1105"/>
          <p:cNvPicPr preferRelativeResize="0"/>
          <p:nvPr/>
        </p:nvPicPr>
        <p:blipFill>
          <a:blip r:embed="rId4">
            <a:alphaModFix/>
          </a:blip>
          <a:stretch>
            <a:fillRect/>
          </a:stretch>
        </p:blipFill>
        <p:spPr>
          <a:xfrm>
            <a:off y="2234250" x="1686887"/>
            <a:ext cy="2184199" cx="5936524"/>
          </a:xfrm>
          <a:prstGeom prst="rect">
            <a:avLst/>
          </a:prstGeom>
          <a:noFill/>
          <a:ln>
            <a:noFill/>
          </a:ln>
        </p:spPr>
      </p:pic>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9" name="Shape 1109"/>
        <p:cNvGrpSpPr/>
        <p:nvPr/>
      </p:nvGrpSpPr>
      <p:grpSpPr>
        <a:xfrm>
          <a:off y="0" x="0"/>
          <a:ext cy="0" cx="0"/>
          <a:chOff y="0" x="0"/>
          <a:chExt cy="0" cx="0"/>
        </a:xfrm>
      </p:grpSpPr>
      <p:pic>
        <p:nvPicPr>
          <p:cNvPr id="1110" name="Shape 111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11" name="Shape 111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12" name="Shape 1112"/>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Step Definitions</a:t>
            </a:r>
          </a:p>
        </p:txBody>
      </p:sp>
      <p:sp>
        <p:nvSpPr>
          <p:cNvPr id="1113" name="Shape 1113"/>
          <p:cNvSpPr txBox="1"/>
          <p:nvPr>
            <p:ph idx="2" type="ctrTitle"/>
          </p:nvPr>
        </p:nvSpPr>
        <p:spPr>
          <a:xfrm>
            <a:off y="886725" x="513650"/>
            <a:ext cy="974400" cx="8282999"/>
          </a:xfrm>
          <a:prstGeom prst="rect">
            <a:avLst/>
          </a:prstGeom>
        </p:spPr>
        <p:txBody>
          <a:bodyPr bIns="91425" rIns="91425" lIns="91425" tIns="91425" anchor="b" anchorCtr="0">
            <a:noAutofit/>
          </a:bodyPr>
          <a:lstStyle/>
          <a:p>
            <a:pPr algn="l" rtl="0" lvl="0">
              <a:lnSpc>
                <a:spcPct val="150000"/>
              </a:lnSpc>
              <a:spcBef>
                <a:spcPts val="0"/>
              </a:spcBef>
              <a:buSzPct val="61111"/>
              <a:buNone/>
            </a:pPr>
            <a:r>
              <a:rPr b="0" sz="1800" lang="en-GB"/>
              <a:t>•When Cucumber executes a Step in a Scenario it will look for a matching </a:t>
            </a:r>
            <a:r>
              <a:rPr sz="1800" lang="en-GB" i="1"/>
              <a:t>Step Definition</a:t>
            </a:r>
            <a:r>
              <a:rPr sz="1800" lang="en-GB"/>
              <a:t> to execute</a:t>
            </a:r>
            <a:r>
              <a:rPr b="0" sz="1800" lang="en-GB"/>
              <a:t>.</a:t>
            </a:r>
          </a:p>
        </p:txBody>
      </p:sp>
      <p:pic>
        <p:nvPicPr>
          <p:cNvPr id="1114" name="Shape 1114"/>
          <p:cNvPicPr preferRelativeResize="0"/>
          <p:nvPr/>
        </p:nvPicPr>
        <p:blipFill>
          <a:blip r:embed="rId4">
            <a:alphaModFix/>
          </a:blip>
          <a:stretch>
            <a:fillRect/>
          </a:stretch>
        </p:blipFill>
        <p:spPr>
          <a:xfrm>
            <a:off y="1977550" x="1131575"/>
            <a:ext cy="2609850" cx="6762750"/>
          </a:xfrm>
          <a:prstGeom prst="rect">
            <a:avLst/>
          </a:prstGeom>
          <a:noFill/>
          <a:ln>
            <a:noFill/>
          </a:ln>
        </p:spPr>
      </p:pic>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8" name="Shape 1118"/>
        <p:cNvGrpSpPr/>
        <p:nvPr/>
      </p:nvGrpSpPr>
      <p:grpSpPr>
        <a:xfrm>
          <a:off y="0" x="0"/>
          <a:ext cy="0" cx="0"/>
          <a:chOff y="0" x="0"/>
          <a:chExt cy="0" cx="0"/>
        </a:xfrm>
      </p:grpSpPr>
      <p:pic>
        <p:nvPicPr>
          <p:cNvPr id="1119" name="Shape 111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20" name="Shape 112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21" name="Shape 1121"/>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Step Definitions - Reg Ex</a:t>
            </a:r>
          </a:p>
        </p:txBody>
      </p:sp>
      <p:sp>
        <p:nvSpPr>
          <p:cNvPr id="1122" name="Shape 1122"/>
          <p:cNvSpPr txBox="1"/>
          <p:nvPr>
            <p:ph idx="2" type="ctrTitle"/>
          </p:nvPr>
        </p:nvSpPr>
        <p:spPr>
          <a:xfrm>
            <a:off y="886725" x="513650"/>
            <a:ext cy="1364099" cx="8282999"/>
          </a:xfrm>
          <a:prstGeom prst="rect">
            <a:avLst/>
          </a:prstGeom>
        </p:spPr>
        <p:txBody>
          <a:bodyPr bIns="91425" rIns="91425" lIns="91425" tIns="91425" anchor="b" anchorCtr="0">
            <a:noAutofit/>
          </a:bodyPr>
          <a:lstStyle/>
          <a:p>
            <a:pPr algn="l" rtl="0" lvl="0">
              <a:lnSpc>
                <a:spcPct val="150000"/>
              </a:lnSpc>
              <a:spcBef>
                <a:spcPts val="0"/>
              </a:spcBef>
              <a:buSzPct val="61111"/>
              <a:buNone/>
            </a:pPr>
            <a:r>
              <a:rPr b="0" sz="1800" lang="en-GB"/>
              <a:t>•When Cucumber matches a Step against a regular expression in a Step Definition, it passes the value of all the </a:t>
            </a:r>
            <a:r>
              <a:rPr sz="1800" lang="en-GB"/>
              <a:t>capture groups </a:t>
            </a:r>
            <a:r>
              <a:rPr b="0" sz="1800" lang="en-GB"/>
              <a:t>to the Step </a:t>
            </a:r>
            <a:r>
              <a:rPr sz="1800" lang="en-GB"/>
              <a:t>Definition’s arguments</a:t>
            </a:r>
            <a:r>
              <a:rPr b="0" sz="1800" lang="en-GB"/>
              <a:t>.</a:t>
            </a:r>
          </a:p>
        </p:txBody>
      </p:sp>
      <p:pic>
        <p:nvPicPr>
          <p:cNvPr id="1123" name="Shape 1123"/>
          <p:cNvPicPr preferRelativeResize="0"/>
          <p:nvPr/>
        </p:nvPicPr>
        <p:blipFill>
          <a:blip r:embed="rId4">
            <a:alphaModFix/>
          </a:blip>
          <a:stretch>
            <a:fillRect/>
          </a:stretch>
        </p:blipFill>
        <p:spPr>
          <a:xfrm>
            <a:off y="1884800" x="2115925"/>
            <a:ext cy="2564850" cx="5120999"/>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y="0" x="0"/>
          <a:ext cy="0" cx="0"/>
          <a:chOff y="0" x="0"/>
          <a:chExt cy="0" cx="0"/>
        </a:xfrm>
      </p:grpSpPr>
      <p:sp>
        <p:nvSpPr>
          <p:cNvPr id="126" name="Shape 126"/>
          <p:cNvSpPr txBox="1"/>
          <p:nvPr>
            <p:ph idx="1" type="body"/>
          </p:nvPr>
        </p:nvSpPr>
        <p:spPr>
          <a:xfrm>
            <a:off y="900112" x="457200"/>
            <a:ext cy="2545854" cx="8229600"/>
          </a:xfrm>
          <a:prstGeom prst="rect">
            <a:avLst/>
          </a:prstGeom>
          <a:noFill/>
          <a:ln>
            <a:noFill/>
          </a:ln>
        </p:spPr>
        <p:txBody>
          <a:bodyPr bIns="45700" rIns="91425" lIns="91425" tIns="45700" anchor="t" anchorCtr="0">
            <a:noAutofit/>
          </a:bodyPr>
          <a:lstStyle/>
          <a:p>
            <a:pPr algn="l" rtl="0" lvl="0" marR="0" indent="-381000" marL="457200">
              <a:lnSpc>
                <a:spcPct val="100000"/>
              </a:lnSpc>
              <a:spcBef>
                <a:spcPts val="0"/>
              </a:spcBef>
              <a:spcAft>
                <a:spcPts val="0"/>
              </a:spcAft>
              <a:buClr>
                <a:schemeClr val="dk1"/>
              </a:buClr>
              <a:buSzPct val="100000"/>
              <a:buFont typeface="Arial"/>
              <a:buChar char="•"/>
            </a:pPr>
            <a:r>
              <a:rPr strike="noStrike" u="none" b="0" cap="none" baseline="0" sz="2400" lang="en-GB" i="0">
                <a:solidFill>
                  <a:schemeClr val="dk1"/>
                </a:solidFill>
                <a:rtl val="0"/>
              </a:rPr>
              <a:t>Clean Code</a:t>
            </a:r>
          </a:p>
          <a:p>
            <a:pPr algn="l" rtl="0" lvl="0" marR="0" indent="0" marL="0">
              <a:lnSpc>
                <a:spcPct val="100000"/>
              </a:lnSpc>
              <a:spcBef>
                <a:spcPts val="440"/>
              </a:spcBef>
              <a:spcAft>
                <a:spcPts val="0"/>
              </a:spcAft>
              <a:buNone/>
            </a:pPr>
            <a:r>
              <a:t/>
            </a:r>
            <a:endParaRPr strike="noStrike" u="none" b="0" cap="none" baseline="0" sz="2400" i="0">
              <a:solidFill>
                <a:schemeClr val="dk1"/>
              </a:solidFill>
              <a:rtl val="0"/>
            </a:endParaRPr>
          </a:p>
          <a:p>
            <a:pPr algn="l" rtl="0" lvl="0" marR="0" indent="-381000" marL="457200">
              <a:lnSpc>
                <a:spcPct val="100000"/>
              </a:lnSpc>
              <a:spcBef>
                <a:spcPts val="440"/>
              </a:spcBef>
              <a:spcAft>
                <a:spcPts val="0"/>
              </a:spcAft>
              <a:buClr>
                <a:schemeClr val="dk1"/>
              </a:buClr>
              <a:buSzPct val="100000"/>
              <a:buFont typeface="Arial"/>
              <a:buChar char="•"/>
            </a:pPr>
            <a:r>
              <a:rPr strike="noStrike" u="none" b="0" cap="none" baseline="0" sz="2400" lang="en-GB" i="0">
                <a:solidFill>
                  <a:schemeClr val="dk1"/>
                </a:solidFill>
                <a:rtl val="0"/>
              </a:rPr>
              <a:t>Refactoring</a:t>
            </a:r>
          </a:p>
          <a:p>
            <a:pPr algn="l" rtl="0" lvl="0" marR="0" indent="0" marL="0">
              <a:lnSpc>
                <a:spcPct val="100000"/>
              </a:lnSpc>
              <a:spcBef>
                <a:spcPts val="440"/>
              </a:spcBef>
              <a:spcAft>
                <a:spcPts val="0"/>
              </a:spcAft>
              <a:buNone/>
            </a:pPr>
            <a:r>
              <a:t/>
            </a:r>
            <a:endParaRPr strike="noStrike" u="none" b="0" cap="none" baseline="0" sz="2400" i="0">
              <a:solidFill>
                <a:schemeClr val="dk1"/>
              </a:solidFill>
              <a:rtl val="0"/>
            </a:endParaRPr>
          </a:p>
          <a:p>
            <a:pPr algn="l" rtl="0" lvl="0" marR="0" indent="-381000" marL="457200">
              <a:lnSpc>
                <a:spcPct val="100000"/>
              </a:lnSpc>
              <a:spcBef>
                <a:spcPts val="440"/>
              </a:spcBef>
              <a:spcAft>
                <a:spcPts val="0"/>
              </a:spcAft>
              <a:buClr>
                <a:schemeClr val="dk1"/>
              </a:buClr>
              <a:buSzPct val="100000"/>
              <a:buFont typeface="Arial"/>
              <a:buChar char="•"/>
            </a:pPr>
            <a:r>
              <a:rPr strike="noStrike" u="none" b="0" cap="none" baseline="0" sz="2400" lang="en-GB" i="0">
                <a:solidFill>
                  <a:schemeClr val="dk1"/>
                </a:solidFill>
                <a:rtl val="0"/>
              </a:rPr>
              <a:t>OO Design </a:t>
            </a:r>
          </a:p>
          <a:p>
            <a:pPr algn="l" rtl="0" lvl="0" marR="0" indent="457200" marL="0">
              <a:lnSpc>
                <a:spcPct val="100000"/>
              </a:lnSpc>
              <a:spcBef>
                <a:spcPts val="440"/>
              </a:spcBef>
              <a:spcAft>
                <a:spcPts val="0"/>
              </a:spcAft>
              <a:buNone/>
            </a:pPr>
            <a:r>
              <a:rPr strike="noStrike" u="none" b="0" cap="none" baseline="0" sz="2400" lang="en-GB" i="0">
                <a:solidFill>
                  <a:schemeClr val="dk1"/>
                </a:solidFill>
                <a:rtl val="0"/>
              </a:rPr>
              <a:t>Principles</a:t>
            </a:r>
          </a:p>
        </p:txBody>
      </p:sp>
      <p:pic>
        <p:nvPicPr>
          <p:cNvPr id="127" name="Shape 127"/>
          <p:cNvPicPr preferRelativeResize="0"/>
          <p:nvPr/>
        </p:nvPicPr>
        <p:blipFill rotWithShape="1">
          <a:blip r:embed="rId3">
            <a:alphaModFix/>
          </a:blip>
          <a:srcRect t="0" b="0" r="0" l="0"/>
          <a:stretch/>
        </p:blipFill>
        <p:spPr>
          <a:xfrm>
            <a:off y="1463595" x="3821262"/>
            <a:ext cy="2499955" cx="4857749"/>
          </a:xfrm>
          <a:prstGeom prst="rect">
            <a:avLst/>
          </a:prstGeom>
          <a:noFill/>
          <a:ln>
            <a:noFill/>
          </a:ln>
        </p:spPr>
      </p:pic>
      <p:pic>
        <p:nvPicPr>
          <p:cNvPr id="128" name="Shape 128"/>
          <p:cNvPicPr preferRelativeResize="0"/>
          <p:nvPr/>
        </p:nvPicPr>
        <p:blipFill rotWithShape="1">
          <a:blip r:embed="rId4">
            <a:alphaModFix/>
          </a:blip>
          <a:srcRect t="0" b="0" r="0" l="0"/>
          <a:stretch/>
        </p:blipFill>
        <p:spPr>
          <a:xfrm>
            <a:off y="1014818" x="7092278"/>
            <a:ext cy="1143000" cx="1143000"/>
          </a:xfrm>
          <a:prstGeom prst="rect">
            <a:avLst/>
          </a:prstGeom>
          <a:noFill/>
          <a:ln>
            <a:noFill/>
          </a:ln>
        </p:spPr>
      </p:pic>
      <p:pic>
        <p:nvPicPr>
          <p:cNvPr id="129" name="Shape 129"/>
          <p:cNvPicPr preferRelativeResize="0"/>
          <p:nvPr/>
        </p:nvPicPr>
        <p:blipFill rotWithShape="1">
          <a:blip r:embed="rId5">
            <a:alphaModFix/>
          </a:blip>
          <a:srcRect t="0" b="0" r="0" l="0"/>
          <a:stretch/>
        </p:blipFill>
        <p:spPr>
          <a:xfrm>
            <a:off y="4612224" x="307050"/>
            <a:ext cy="336725" cx="1030849"/>
          </a:xfrm>
          <a:prstGeom prst="rect">
            <a:avLst/>
          </a:prstGeom>
          <a:noFill/>
          <a:ln>
            <a:noFill/>
          </a:ln>
        </p:spPr>
      </p:pic>
      <p:sp>
        <p:nvSpPr>
          <p:cNvPr id="130" name="Shape 13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31" name="Shape 131"/>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Starts from the</a:t>
            </a:r>
            <a:r>
              <a:rPr lang="en-GB">
                <a:solidFill>
                  <a:srgbClr val="D87108"/>
                </a:solidFill>
              </a:rPr>
              <a:t> First</a:t>
            </a:r>
          </a:p>
        </p:txBody>
      </p:sp>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y="0" x="0"/>
          <a:ext cy="0" cx="0"/>
          <a:chOff y="0" x="0"/>
          <a:chExt cy="0" cx="0"/>
        </a:xfrm>
      </p:grpSpPr>
      <p:pic>
        <p:nvPicPr>
          <p:cNvPr id="1128" name="Shape 112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29" name="Shape 112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30" name="Shape 1130"/>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Step Definitions - Reg Ex</a:t>
            </a:r>
          </a:p>
        </p:txBody>
      </p:sp>
      <p:sp>
        <p:nvSpPr>
          <p:cNvPr id="1131" name="Shape 1131"/>
          <p:cNvSpPr txBox="1"/>
          <p:nvPr>
            <p:ph idx="2" type="ctrTitle"/>
          </p:nvPr>
        </p:nvSpPr>
        <p:spPr>
          <a:xfrm>
            <a:off y="886725" x="513650"/>
            <a:ext cy="1791899" cx="8282999"/>
          </a:xfrm>
          <a:prstGeom prst="rect">
            <a:avLst/>
          </a:prstGeom>
        </p:spPr>
        <p:txBody>
          <a:bodyPr bIns="91425" rIns="91425" lIns="91425" tIns="91425" anchor="b" anchorCtr="0">
            <a:noAutofit/>
          </a:bodyPr>
          <a:lstStyle/>
          <a:p>
            <a:pPr algn="l" rtl="0" lvl="0">
              <a:lnSpc>
                <a:spcPct val="150000"/>
              </a:lnSpc>
              <a:spcBef>
                <a:spcPts val="0"/>
              </a:spcBef>
              <a:buSzPct val="45833"/>
              <a:buNone/>
            </a:pPr>
            <a:r>
              <a:rPr b="0" sz="2400" lang="en-GB"/>
              <a:t>•By Default Capture groups are </a:t>
            </a:r>
            <a:r>
              <a:rPr sz="2400" lang="en-GB"/>
              <a:t>strings</a:t>
            </a:r>
            <a:r>
              <a:rPr b="0" sz="2400" lang="en-GB"/>
              <a:t> (even when they match digits like (\\d+).  You can specify the Argument type Specifically also.</a:t>
            </a:r>
          </a:p>
        </p:txBody>
      </p:sp>
      <p:pic>
        <p:nvPicPr>
          <p:cNvPr id="1132" name="Shape 1132"/>
          <p:cNvPicPr preferRelativeResize="0"/>
          <p:nvPr/>
        </p:nvPicPr>
        <p:blipFill>
          <a:blip r:embed="rId4">
            <a:alphaModFix/>
          </a:blip>
          <a:stretch>
            <a:fillRect/>
          </a:stretch>
        </p:blipFill>
        <p:spPr>
          <a:xfrm>
            <a:off y="2617225" x="578450"/>
            <a:ext cy="1323975" cx="8153400"/>
          </a:xfrm>
          <a:prstGeom prst="rect">
            <a:avLst/>
          </a:prstGeom>
          <a:noFill/>
          <a:ln>
            <a:noFill/>
          </a:ln>
        </p:spPr>
      </p:pic>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6" name="Shape 1136"/>
        <p:cNvGrpSpPr/>
        <p:nvPr/>
      </p:nvGrpSpPr>
      <p:grpSpPr>
        <a:xfrm>
          <a:off y="0" x="0"/>
          <a:ext cy="0" cx="0"/>
          <a:chOff y="0" x="0"/>
          <a:chExt cy="0" cx="0"/>
        </a:xfrm>
      </p:grpSpPr>
      <p:pic>
        <p:nvPicPr>
          <p:cNvPr id="1137" name="Shape 113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38" name="Shape 113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39" name="Shape 1139"/>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Data Tables</a:t>
            </a:r>
          </a:p>
        </p:txBody>
      </p:sp>
      <p:sp>
        <p:nvSpPr>
          <p:cNvPr id="1140" name="Shape 1140"/>
          <p:cNvSpPr txBox="1"/>
          <p:nvPr>
            <p:ph idx="2" type="ctrTitle"/>
          </p:nvPr>
        </p:nvSpPr>
        <p:spPr>
          <a:xfrm>
            <a:off y="886725" x="513650"/>
            <a:ext cy="1791899" cx="8282999"/>
          </a:xfrm>
          <a:prstGeom prst="rect">
            <a:avLst/>
          </a:prstGeom>
        </p:spPr>
        <p:txBody>
          <a:bodyPr bIns="91425" rIns="91425" lIns="91425" tIns="91425" anchor="b" anchorCtr="0">
            <a:noAutofit/>
          </a:bodyPr>
          <a:lstStyle/>
          <a:p>
            <a:pPr algn="l" rtl="0" lvl="0">
              <a:lnSpc>
                <a:spcPct val="115000"/>
              </a:lnSpc>
              <a:spcBef>
                <a:spcPts val="0"/>
              </a:spcBef>
              <a:buSzPct val="45833"/>
              <a:buNone/>
            </a:pPr>
            <a:r>
              <a:rPr b="0" sz="2400" lang="en-GB"/>
              <a:t>•</a:t>
            </a:r>
            <a:r>
              <a:rPr sz="2400" lang="en-GB"/>
              <a:t>Tables</a:t>
            </a:r>
            <a:r>
              <a:rPr b="0" sz="2400" lang="en-GB"/>
              <a:t> as arguments to steps are handy for specifying a </a:t>
            </a:r>
            <a:r>
              <a:rPr sz="2400" lang="en-GB"/>
              <a:t>larger data set</a:t>
            </a:r>
            <a:r>
              <a:rPr b="0" sz="2400" lang="en-GB"/>
              <a:t>.</a:t>
            </a:r>
          </a:p>
          <a:p>
            <a:pPr algn="l" rtl="0" lvl="0">
              <a:lnSpc>
                <a:spcPct val="115000"/>
              </a:lnSpc>
              <a:spcBef>
                <a:spcPts val="0"/>
              </a:spcBef>
              <a:buSzPct val="45833"/>
              <a:buNone/>
            </a:pPr>
            <a:r>
              <a:rPr b="0" sz="2400" lang="en-GB"/>
              <a:t>•Data Tables will be passed to the Step Definition as the </a:t>
            </a:r>
            <a:r>
              <a:rPr sz="2400" lang="en-GB"/>
              <a:t>last argument</a:t>
            </a:r>
            <a:r>
              <a:rPr b="0" sz="2400" lang="en-GB"/>
              <a:t>.</a:t>
            </a:r>
          </a:p>
        </p:txBody>
      </p:sp>
      <p:pic>
        <p:nvPicPr>
          <p:cNvPr id="1141" name="Shape 1141"/>
          <p:cNvPicPr preferRelativeResize="0"/>
          <p:nvPr/>
        </p:nvPicPr>
        <p:blipFill>
          <a:blip r:embed="rId4">
            <a:alphaModFix/>
          </a:blip>
          <a:stretch>
            <a:fillRect/>
          </a:stretch>
        </p:blipFill>
        <p:spPr>
          <a:xfrm>
            <a:off y="2281875" x="3376475"/>
            <a:ext cy="2330349" cx="4891024"/>
          </a:xfrm>
          <a:prstGeom prst="rect">
            <a:avLst/>
          </a:prstGeom>
          <a:noFill/>
          <a:ln>
            <a:noFill/>
          </a:ln>
        </p:spPr>
      </p:pic>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5" name="Shape 1145"/>
        <p:cNvGrpSpPr/>
        <p:nvPr/>
      </p:nvGrpSpPr>
      <p:grpSpPr>
        <a:xfrm>
          <a:off y="0" x="0"/>
          <a:ext cy="0" cx="0"/>
          <a:chOff y="0" x="0"/>
          <a:chExt cy="0" cx="0"/>
        </a:xfrm>
      </p:grpSpPr>
      <p:pic>
        <p:nvPicPr>
          <p:cNvPr id="1146" name="Shape 114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47" name="Shape 114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48" name="Shape 1148"/>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Scenario Outline</a:t>
            </a:r>
          </a:p>
        </p:txBody>
      </p:sp>
      <p:sp>
        <p:nvSpPr>
          <p:cNvPr id="1149" name="Shape 1149"/>
          <p:cNvSpPr txBox="1"/>
          <p:nvPr>
            <p:ph idx="2" type="ctrTitle"/>
          </p:nvPr>
        </p:nvSpPr>
        <p:spPr>
          <a:xfrm>
            <a:off y="886725" x="513650"/>
            <a:ext cy="1791899" cx="8282999"/>
          </a:xfrm>
          <a:prstGeom prst="rect">
            <a:avLst/>
          </a:prstGeom>
        </p:spPr>
        <p:txBody>
          <a:bodyPr bIns="91425" rIns="91425" lIns="91425" tIns="91425" anchor="b" anchorCtr="0">
            <a:noAutofit/>
          </a:bodyPr>
          <a:lstStyle/>
          <a:p>
            <a:pPr algn="l" rtl="0" lvl="0">
              <a:lnSpc>
                <a:spcPct val="150000"/>
              </a:lnSpc>
              <a:spcBef>
                <a:spcPts val="0"/>
              </a:spcBef>
              <a:buSzPct val="45833"/>
              <a:buNone/>
            </a:pPr>
            <a:r>
              <a:rPr b="0" sz="2400" lang="en-GB"/>
              <a:t>•Copying and pasting scenarios to use different values can quickly become tedious and repetitive.</a:t>
            </a:r>
          </a:p>
          <a:p>
            <a:pPr algn="l" rtl="0" lvl="0">
              <a:lnSpc>
                <a:spcPct val="150000"/>
              </a:lnSpc>
              <a:spcBef>
                <a:spcPts val="0"/>
              </a:spcBef>
              <a:buSzPct val="45833"/>
              <a:buNone/>
            </a:pPr>
            <a:r>
              <a:rPr b="0" sz="2400" lang="en-GB"/>
              <a:t>•Consider this example:</a:t>
            </a:r>
          </a:p>
        </p:txBody>
      </p:sp>
      <p:pic>
        <p:nvPicPr>
          <p:cNvPr id="1150" name="Shape 1150"/>
          <p:cNvPicPr preferRelativeResize="0"/>
          <p:nvPr/>
        </p:nvPicPr>
        <p:blipFill>
          <a:blip r:embed="rId4">
            <a:alphaModFix/>
          </a:blip>
          <a:stretch>
            <a:fillRect/>
          </a:stretch>
        </p:blipFill>
        <p:spPr>
          <a:xfrm>
            <a:off y="2042625" x="4811925"/>
            <a:ext cy="2569599" cx="3201574"/>
          </a:xfrm>
          <a:prstGeom prst="rect">
            <a:avLst/>
          </a:prstGeom>
          <a:noFill/>
          <a:ln>
            <a:noFill/>
          </a:ln>
        </p:spPr>
      </p:pic>
    </p:spTree>
  </p:cSld>
  <p:clrMapOvr>
    <a:masterClrMapping/>
  </p:clrMapOvr>
  <p:transition spd="slow">
    <p:cut/>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4" name="Shape 1154"/>
        <p:cNvGrpSpPr/>
        <p:nvPr/>
      </p:nvGrpSpPr>
      <p:grpSpPr>
        <a:xfrm>
          <a:off y="0" x="0"/>
          <a:ext cy="0" cx="0"/>
          <a:chOff y="0" x="0"/>
          <a:chExt cy="0" cx="0"/>
        </a:xfrm>
      </p:grpSpPr>
      <p:pic>
        <p:nvPicPr>
          <p:cNvPr id="1155" name="Shape 115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56" name="Shape 115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57" name="Shape 1157"/>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Scenario Outline</a:t>
            </a:r>
          </a:p>
        </p:txBody>
      </p:sp>
      <p:sp>
        <p:nvSpPr>
          <p:cNvPr id="1158" name="Shape 1158"/>
          <p:cNvSpPr txBox="1"/>
          <p:nvPr>
            <p:ph idx="2" type="ctrTitle"/>
          </p:nvPr>
        </p:nvSpPr>
        <p:spPr>
          <a:xfrm>
            <a:off y="762925" x="513650"/>
            <a:ext cy="1859399" cx="8282999"/>
          </a:xfrm>
          <a:prstGeom prst="rect">
            <a:avLst/>
          </a:prstGeom>
        </p:spPr>
        <p:txBody>
          <a:bodyPr bIns="91425" rIns="91425" lIns="91425" tIns="91425" anchor="b" anchorCtr="0">
            <a:noAutofit/>
          </a:bodyPr>
          <a:lstStyle/>
          <a:p>
            <a:pPr algn="l" rtl="0" lvl="0">
              <a:lnSpc>
                <a:spcPct val="150000"/>
              </a:lnSpc>
              <a:spcBef>
                <a:spcPts val="0"/>
              </a:spcBef>
              <a:buSzPct val="45833"/>
              <a:buNone/>
            </a:pPr>
            <a:r>
              <a:rPr b="0" sz="2400" lang="en-GB"/>
              <a:t>•</a:t>
            </a:r>
            <a:r>
              <a:rPr b="0" sz="2400" lang="en-GB" i="1"/>
              <a:t>A Scenario Outline is run once for each row in the Examples section beneath it (not counting the first row of column headers).</a:t>
            </a:r>
          </a:p>
        </p:txBody>
      </p:sp>
      <p:pic>
        <p:nvPicPr>
          <p:cNvPr id="1159" name="Shape 1159"/>
          <p:cNvPicPr preferRelativeResize="0"/>
          <p:nvPr/>
        </p:nvPicPr>
        <p:blipFill>
          <a:blip r:embed="rId4">
            <a:alphaModFix/>
          </a:blip>
          <a:stretch>
            <a:fillRect/>
          </a:stretch>
        </p:blipFill>
        <p:spPr>
          <a:xfrm>
            <a:off y="2412825" x="1738825"/>
            <a:ext cy="2174574" cx="6183924"/>
          </a:xfrm>
          <a:prstGeom prst="rect">
            <a:avLst/>
          </a:prstGeom>
          <a:noFill/>
          <a:ln>
            <a:noFill/>
          </a:ln>
        </p:spPr>
      </p:pic>
    </p:spTree>
  </p:cSld>
  <p:clrMapOvr>
    <a:masterClrMapping/>
  </p:clrMapOvr>
  <p:transition spd="slow">
    <p:cut/>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3" name="Shape 1163"/>
        <p:cNvGrpSpPr/>
        <p:nvPr/>
      </p:nvGrpSpPr>
      <p:grpSpPr>
        <a:xfrm>
          <a:off y="0" x="0"/>
          <a:ext cy="0" cx="0"/>
          <a:chOff y="0" x="0"/>
          <a:chExt cy="0" cx="0"/>
        </a:xfrm>
      </p:grpSpPr>
      <p:pic>
        <p:nvPicPr>
          <p:cNvPr id="1164" name="Shape 116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65" name="Shape 116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66" name="Shape 1166"/>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Tagged Hooks</a:t>
            </a:r>
          </a:p>
        </p:txBody>
      </p:sp>
      <p:sp>
        <p:nvSpPr>
          <p:cNvPr id="1167" name="Shape 1167"/>
          <p:cNvSpPr txBox="1"/>
          <p:nvPr>
            <p:ph idx="2" type="ctrTitle"/>
          </p:nvPr>
        </p:nvSpPr>
        <p:spPr>
          <a:xfrm>
            <a:off y="762925" x="513650"/>
            <a:ext cy="1859399" cx="8282999"/>
          </a:xfrm>
          <a:prstGeom prst="rect">
            <a:avLst/>
          </a:prstGeom>
        </p:spPr>
        <p:txBody>
          <a:bodyPr bIns="91425" rIns="91425" lIns="91425" tIns="91425" anchor="b" anchorCtr="0">
            <a:noAutofit/>
          </a:bodyPr>
          <a:lstStyle/>
          <a:p>
            <a:pPr algn="l" rtl="0" lvl="0">
              <a:lnSpc>
                <a:spcPct val="150000"/>
              </a:lnSpc>
              <a:spcBef>
                <a:spcPts val="0"/>
              </a:spcBef>
              <a:buSzPct val="61111"/>
              <a:buNone/>
            </a:pPr>
            <a:r>
              <a:rPr b="0" sz="1800" lang="en-GB"/>
              <a:t>•We can also indicate that @Before and @After only run with scenarios with certain tags </a:t>
            </a:r>
            <a:r>
              <a:rPr b="0" sz="1800" lang="en-GB" i="1"/>
              <a:t>e.x. @Before(‘@web’) for tests needing a browser launched</a:t>
            </a:r>
          </a:p>
          <a:p>
            <a:pPr algn="l" rtl="0" lvl="0">
              <a:lnSpc>
                <a:spcPct val="150000"/>
              </a:lnSpc>
              <a:spcBef>
                <a:spcPts val="0"/>
              </a:spcBef>
              <a:buSzPct val="61111"/>
              <a:buNone/>
            </a:pPr>
            <a:r>
              <a:rPr b="0" sz="1800" lang="en-GB"/>
              <a:t>•Tagged hooks can have multiple tags, and follow similar tagging AND/OR rules that the runner does</a:t>
            </a:r>
          </a:p>
        </p:txBody>
      </p:sp>
      <p:pic>
        <p:nvPicPr>
          <p:cNvPr id="1168" name="Shape 1168"/>
          <p:cNvPicPr preferRelativeResize="0"/>
          <p:nvPr/>
        </p:nvPicPr>
        <p:blipFill>
          <a:blip r:embed="rId4">
            <a:alphaModFix/>
          </a:blip>
          <a:stretch>
            <a:fillRect/>
          </a:stretch>
        </p:blipFill>
        <p:spPr>
          <a:xfrm>
            <a:off y="2733000" x="1377185"/>
            <a:ext cy="1346800" cx="6389624"/>
          </a:xfrm>
          <a:prstGeom prst="rect">
            <a:avLst/>
          </a:prstGeom>
          <a:noFill/>
          <a:ln>
            <a:noFill/>
          </a:ln>
        </p:spPr>
      </p:pic>
    </p:spTree>
  </p:cSld>
  <p:clrMapOvr>
    <a:masterClrMapping/>
  </p:clrMapOvr>
  <p:transition spd="slow">
    <p:cut/>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2" name="Shape 1172"/>
        <p:cNvGrpSpPr/>
        <p:nvPr/>
      </p:nvGrpSpPr>
      <p:grpSpPr>
        <a:xfrm>
          <a:off y="0" x="0"/>
          <a:ext cy="0" cx="0"/>
          <a:chOff y="0" x="0"/>
          <a:chExt cy="0" cx="0"/>
        </a:xfrm>
      </p:grpSpPr>
      <p:pic>
        <p:nvPicPr>
          <p:cNvPr id="1173" name="Shape 117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74" name="Shape 117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75" name="Shape 1175"/>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Running Cucumber via Junit</a:t>
            </a:r>
          </a:p>
        </p:txBody>
      </p:sp>
      <p:sp>
        <p:nvSpPr>
          <p:cNvPr id="1176" name="Shape 1176"/>
          <p:cNvSpPr txBox="1"/>
          <p:nvPr>
            <p:ph idx="2" type="ctrTitle"/>
          </p:nvPr>
        </p:nvSpPr>
        <p:spPr>
          <a:xfrm>
            <a:off y="762925" x="513650"/>
            <a:ext cy="1859399" cx="8282999"/>
          </a:xfrm>
          <a:prstGeom prst="rect">
            <a:avLst/>
          </a:prstGeom>
        </p:spPr>
        <p:txBody>
          <a:bodyPr bIns="91425" rIns="91425" lIns="91425" tIns="91425" anchor="b" anchorCtr="0">
            <a:noAutofit/>
          </a:bodyPr>
          <a:lstStyle/>
          <a:p>
            <a:pPr algn="l" rtl="0" lvl="0">
              <a:lnSpc>
                <a:spcPct val="150000"/>
              </a:lnSpc>
              <a:spcBef>
                <a:spcPts val="0"/>
              </a:spcBef>
              <a:buSzPct val="55000"/>
              <a:buNone/>
            </a:pPr>
            <a:r>
              <a:rPr b="0" sz="2000" lang="en-GB"/>
              <a:t>•</a:t>
            </a:r>
            <a:r>
              <a:rPr b="0" sz="2000" lang="en-GB">
                <a:latin typeface="Calibri"/>
                <a:ea typeface="Calibri"/>
                <a:cs typeface="Calibri"/>
                <a:sym typeface="Calibri"/>
              </a:rPr>
              <a:t>Create one empty class with the @RunWith(Cucumber.class) annotation.</a:t>
            </a:r>
          </a:p>
          <a:p>
            <a:pPr algn="l" rtl="0" lvl="0">
              <a:lnSpc>
                <a:spcPct val="150000"/>
              </a:lnSpc>
              <a:spcBef>
                <a:spcPts val="0"/>
              </a:spcBef>
              <a:buSzPct val="55000"/>
              <a:buNone/>
            </a:pPr>
            <a:r>
              <a:rPr b="0" sz="2000" lang="en-GB"/>
              <a:t>•</a:t>
            </a:r>
            <a:r>
              <a:rPr b="0" sz="2000" lang="en-GB">
                <a:latin typeface="Calibri"/>
                <a:ea typeface="Calibri"/>
                <a:cs typeface="Calibri"/>
                <a:sym typeface="Calibri"/>
              </a:rPr>
              <a:t> Executing this class as any JUnit test class will run all features found on the classpath in the same package as this class.</a:t>
            </a:r>
          </a:p>
          <a:p>
            <a:pPr algn="l" rtl="0" lvl="0">
              <a:lnSpc>
                <a:spcPct val="150000"/>
              </a:lnSpc>
              <a:spcBef>
                <a:spcPts val="0"/>
              </a:spcBef>
              <a:buSzPct val="55000"/>
              <a:buNone/>
            </a:pPr>
            <a:r>
              <a:rPr b="0" sz="2000" lang="en-GB"/>
              <a:t>•</a:t>
            </a:r>
            <a:r>
              <a:rPr b="0" sz="2000" lang="en-GB">
                <a:latin typeface="Calibri"/>
                <a:ea typeface="Calibri"/>
                <a:cs typeface="Calibri"/>
                <a:sym typeface="Calibri"/>
              </a:rPr>
              <a:t>The options to be used are defined with the @CucumberOptions</a:t>
            </a:r>
          </a:p>
        </p:txBody>
      </p:sp>
      <p:pic>
        <p:nvPicPr>
          <p:cNvPr id="1177" name="Shape 1177"/>
          <p:cNvPicPr preferRelativeResize="0"/>
          <p:nvPr/>
        </p:nvPicPr>
        <p:blipFill>
          <a:blip r:embed="rId4">
            <a:alphaModFix/>
          </a:blip>
          <a:stretch>
            <a:fillRect/>
          </a:stretch>
        </p:blipFill>
        <p:spPr>
          <a:xfrm>
            <a:off y="2543675" x="3990325"/>
            <a:ext cy="2042120" cx="4599724"/>
          </a:xfrm>
          <a:prstGeom prst="rect">
            <a:avLst/>
          </a:prstGeom>
          <a:noFill/>
          <a:ln>
            <a:noFill/>
          </a:ln>
        </p:spPr>
      </p:pic>
    </p:spTree>
  </p:cSld>
  <p:clrMapOvr>
    <a:masterClrMapping/>
  </p:clrMapOvr>
  <p:transition spd="slow">
    <p:cut/>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1" name="Shape 1181"/>
        <p:cNvGrpSpPr/>
        <p:nvPr/>
      </p:nvGrpSpPr>
      <p:grpSpPr>
        <a:xfrm>
          <a:off y="0" x="0"/>
          <a:ext cy="0" cx="0"/>
          <a:chOff y="0" x="0"/>
          <a:chExt cy="0" cx="0"/>
        </a:xfrm>
      </p:grpSpPr>
      <p:pic>
        <p:nvPicPr>
          <p:cNvPr id="1182" name="Shape 118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83" name="Shape 118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84" name="Shape 1184"/>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@Cucumber Options</a:t>
            </a:r>
          </a:p>
        </p:txBody>
      </p:sp>
      <p:pic>
        <p:nvPicPr>
          <p:cNvPr id="1185" name="Shape 1185"/>
          <p:cNvPicPr preferRelativeResize="0"/>
          <p:nvPr/>
        </p:nvPicPr>
        <p:blipFill>
          <a:blip r:embed="rId4">
            <a:alphaModFix/>
          </a:blip>
          <a:stretch>
            <a:fillRect/>
          </a:stretch>
        </p:blipFill>
        <p:spPr>
          <a:xfrm>
            <a:off y="762925" x="1992049"/>
            <a:ext cy="3890100" cx="5287648"/>
          </a:xfrm>
          <a:prstGeom prst="rect">
            <a:avLst/>
          </a:prstGeom>
          <a:noFill/>
          <a:ln>
            <a:noFill/>
          </a:ln>
        </p:spPr>
      </p:pic>
    </p:spTree>
  </p:cSld>
  <p:clrMapOvr>
    <a:masterClrMapping/>
  </p:clrMapOvr>
  <p:transition spd="slow">
    <p:cut/>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9" name="Shape 1189"/>
        <p:cNvGrpSpPr/>
        <p:nvPr/>
      </p:nvGrpSpPr>
      <p:grpSpPr>
        <a:xfrm>
          <a:off y="0" x="0"/>
          <a:ext cy="0" cx="0"/>
          <a:chOff y="0" x="0"/>
          <a:chExt cy="0" cx="0"/>
        </a:xfrm>
      </p:grpSpPr>
      <p:pic>
        <p:nvPicPr>
          <p:cNvPr id="1190" name="Shape 119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191" name="Shape 119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192" name="Shape 1192"/>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Cucumber Reports</a:t>
            </a:r>
          </a:p>
        </p:txBody>
      </p:sp>
      <p:sp>
        <p:nvSpPr>
          <p:cNvPr id="1193" name="Shape 1193"/>
          <p:cNvSpPr txBox="1"/>
          <p:nvPr>
            <p:ph idx="2" type="ctrTitle"/>
          </p:nvPr>
        </p:nvSpPr>
        <p:spPr>
          <a:xfrm>
            <a:off y="762925" x="513650"/>
            <a:ext cy="2591099" cx="8282999"/>
          </a:xfrm>
          <a:prstGeom prst="rect">
            <a:avLst/>
          </a:prstGeom>
        </p:spPr>
        <p:txBody>
          <a:bodyPr bIns="91425" rIns="91425" lIns="91425" tIns="91425" anchor="b" anchorCtr="0">
            <a:noAutofit/>
          </a:bodyPr>
          <a:lstStyle/>
          <a:p>
            <a:pPr algn="l" rtl="0" lvl="0">
              <a:lnSpc>
                <a:spcPct val="150000"/>
              </a:lnSpc>
              <a:spcBef>
                <a:spcPts val="0"/>
              </a:spcBef>
              <a:buSzPct val="61111"/>
              <a:buNone/>
            </a:pPr>
            <a:r>
              <a:rPr b="0" sz="1800" lang="en-GB"/>
              <a:t>•Cucumber can report results in several different formats, using </a:t>
            </a:r>
            <a:r>
              <a:rPr b="0" sz="1800" lang="en-GB" i="1"/>
              <a:t>formatters</a:t>
            </a:r>
            <a:r>
              <a:rPr b="0" sz="1800" lang="en-GB"/>
              <a:t>.</a:t>
            </a:r>
          </a:p>
          <a:p>
            <a:pPr algn="l" rtl="0" lvl="0">
              <a:lnSpc>
                <a:spcPct val="150000"/>
              </a:lnSpc>
              <a:spcBef>
                <a:spcPts val="0"/>
              </a:spcBef>
              <a:buSzPct val="61111"/>
              <a:buNone/>
            </a:pPr>
            <a:r>
              <a:rPr b="0" sz="1800" lang="en-GB"/>
              <a:t>•Formatters are specified either on the command line or in code.</a:t>
            </a:r>
          </a:p>
          <a:p>
            <a:pPr algn="l" rtl="0" lvl="0">
              <a:lnSpc>
                <a:spcPct val="150000"/>
              </a:lnSpc>
              <a:spcBef>
                <a:spcPts val="0"/>
              </a:spcBef>
              <a:buSzPct val="61111"/>
              <a:buNone/>
            </a:pPr>
            <a:r>
              <a:rPr b="0" sz="1800" lang="en-GB"/>
              <a:t>•</a:t>
            </a:r>
            <a:r>
              <a:rPr u="sng" sz="1800" lang="en-GB" i="1"/>
              <a:t>Pretty</a:t>
            </a:r>
          </a:p>
          <a:p>
            <a:pPr algn="l" rtl="0" lvl="0">
              <a:lnSpc>
                <a:spcPct val="150000"/>
              </a:lnSpc>
              <a:spcBef>
                <a:spcPts val="0"/>
              </a:spcBef>
              <a:buSzPct val="61111"/>
              <a:buNone/>
            </a:pPr>
            <a:r>
              <a:rPr b="0" sz="1800" lang="en-GB"/>
              <a:t>•Prints the gherkin source with additional colours and stack traces for errors</a:t>
            </a:r>
          </a:p>
          <a:p>
            <a:pPr algn="l" rtl="0" lvl="0">
              <a:lnSpc>
                <a:spcPct val="150000"/>
              </a:lnSpc>
              <a:spcBef>
                <a:spcPts val="0"/>
              </a:spcBef>
              <a:buSzPct val="61111"/>
              <a:buNone/>
            </a:pPr>
            <a:r>
              <a:rPr b="0" sz="1800" lang="en-GB"/>
              <a:t>•</a:t>
            </a:r>
            <a:r>
              <a:rPr u="sng" sz="1800" lang="en-GB" i="1"/>
              <a:t>HTML</a:t>
            </a:r>
          </a:p>
          <a:p>
            <a:pPr algn="l" rtl="0" lvl="0">
              <a:lnSpc>
                <a:spcPct val="150000"/>
              </a:lnSpc>
              <a:spcBef>
                <a:spcPts val="0"/>
              </a:spcBef>
              <a:buSzPct val="61111"/>
              <a:buNone/>
            </a:pPr>
            <a:r>
              <a:rPr b="0" sz="1800" lang="en-GB"/>
              <a:t>•This report is handy for publishing</a:t>
            </a:r>
          </a:p>
        </p:txBody>
      </p:sp>
      <p:pic>
        <p:nvPicPr>
          <p:cNvPr id="1194" name="Shape 1194"/>
          <p:cNvPicPr preferRelativeResize="0"/>
          <p:nvPr/>
        </p:nvPicPr>
        <p:blipFill>
          <a:blip r:embed="rId4">
            <a:alphaModFix/>
          </a:blip>
          <a:stretch>
            <a:fillRect/>
          </a:stretch>
        </p:blipFill>
        <p:spPr>
          <a:xfrm>
            <a:off y="3454475" x="2048675"/>
            <a:ext cy="1210524" cx="5514624"/>
          </a:xfrm>
          <a:prstGeom prst="rect">
            <a:avLst/>
          </a:prstGeom>
          <a:noFill/>
          <a:ln>
            <a:noFill/>
          </a:ln>
        </p:spPr>
      </p:pic>
    </p:spTree>
  </p:cSld>
  <p:clrMapOvr>
    <a:masterClrMapping/>
  </p:clrMapOvr>
  <p:transition spd="slow">
    <p:cut/>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8" name="Shape 1198"/>
        <p:cNvGrpSpPr/>
        <p:nvPr/>
      </p:nvGrpSpPr>
      <p:grpSpPr>
        <a:xfrm>
          <a:off y="0" x="0"/>
          <a:ext cy="0" cx="0"/>
          <a:chOff y="0" x="0"/>
          <a:chExt cy="0" cx="0"/>
        </a:xfrm>
      </p:grpSpPr>
      <p:pic>
        <p:nvPicPr>
          <p:cNvPr id="1199" name="Shape 119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00" name="Shape 120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201" name="Shape 1201"/>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Cucumber Reports</a:t>
            </a:r>
          </a:p>
        </p:txBody>
      </p:sp>
      <p:sp>
        <p:nvSpPr>
          <p:cNvPr id="1202" name="Shape 1202"/>
          <p:cNvSpPr txBox="1"/>
          <p:nvPr>
            <p:ph idx="2" type="ctrTitle"/>
          </p:nvPr>
        </p:nvSpPr>
        <p:spPr>
          <a:xfrm>
            <a:off y="762925" x="513650"/>
            <a:ext cy="2861100" cx="8282999"/>
          </a:xfrm>
          <a:prstGeom prst="rect">
            <a:avLst/>
          </a:prstGeom>
        </p:spPr>
        <p:txBody>
          <a:bodyPr bIns="91425" rIns="91425" lIns="91425" tIns="91425" anchor="b" anchorCtr="0">
            <a:noAutofit/>
          </a:bodyPr>
          <a:lstStyle/>
          <a:p>
            <a:pPr algn="l" rtl="0" lvl="0">
              <a:lnSpc>
                <a:spcPct val="115000"/>
              </a:lnSpc>
              <a:spcBef>
                <a:spcPts val="0"/>
              </a:spcBef>
              <a:buSzPct val="61111"/>
              <a:buNone/>
            </a:pPr>
            <a:r>
              <a:rPr sz="1800" lang="en-GB"/>
              <a:t>JSON</a:t>
            </a:r>
          </a:p>
          <a:p>
            <a:pPr algn="l" rtl="0" lvl="0">
              <a:lnSpc>
                <a:spcPct val="115000"/>
              </a:lnSpc>
              <a:spcBef>
                <a:spcPts val="0"/>
              </a:spcBef>
              <a:buSzPct val="61111"/>
              <a:buNone/>
            </a:pPr>
            <a:r>
              <a:rPr b="0" sz="1800" lang="en-GB"/>
              <a:t>This report contains all the information from the gherkin source, with additional results for each step, including embedded screenshots. This report is meant to be post-processed into another visual format by 3rd party tools such as Cucumber Jenkins.</a:t>
            </a:r>
          </a:p>
          <a:p>
            <a:pPr algn="l" rtl="0" lvl="0">
              <a:lnSpc>
                <a:spcPct val="115000"/>
              </a:lnSpc>
              <a:spcBef>
                <a:spcPts val="0"/>
              </a:spcBef>
              <a:buSzPct val="61111"/>
              <a:buNone/>
            </a:pPr>
            <a:r>
              <a:rPr sz="1800" lang="en-GB"/>
              <a:t>JUnit</a:t>
            </a:r>
          </a:p>
          <a:p>
            <a:pPr algn="l" rtl="0" lvl="0">
              <a:lnSpc>
                <a:spcPct val="115000"/>
              </a:lnSpc>
              <a:spcBef>
                <a:spcPts val="0"/>
              </a:spcBef>
              <a:buSzPct val="61111"/>
              <a:buNone/>
            </a:pPr>
            <a:r>
              <a:rPr b="0" sz="1800" lang="en-GB"/>
              <a:t>This report generates XML files just like Apache Ant’s  junit Report task. This XML format is understood by most Continuous Integration servers, who will use it to generate visual reports.</a:t>
            </a:r>
          </a:p>
        </p:txBody>
      </p:sp>
    </p:spTree>
  </p:cSld>
  <p:clrMapOvr>
    <a:masterClrMapping/>
  </p:clrMapOvr>
  <p:transition spd="slow">
    <p:cut/>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6" name="Shape 1206"/>
        <p:cNvGrpSpPr/>
        <p:nvPr/>
      </p:nvGrpSpPr>
      <p:grpSpPr>
        <a:xfrm>
          <a:off y="0" x="0"/>
          <a:ext cy="0" cx="0"/>
          <a:chOff y="0" x="0"/>
          <a:chExt cy="0" cx="0"/>
        </a:xfrm>
      </p:grpSpPr>
      <p:pic>
        <p:nvPicPr>
          <p:cNvPr id="1207" name="Shape 120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08" name="Shape 120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209" name="Shape 1209"/>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Screen Shots</a:t>
            </a:r>
          </a:p>
        </p:txBody>
      </p:sp>
      <p:sp>
        <p:nvSpPr>
          <p:cNvPr id="1210" name="Shape 1210"/>
          <p:cNvSpPr txBox="1"/>
          <p:nvPr>
            <p:ph idx="2" type="ctrTitle"/>
          </p:nvPr>
        </p:nvSpPr>
        <p:spPr>
          <a:xfrm>
            <a:off y="762925" x="513650"/>
            <a:ext cy="1926900" cx="8282999"/>
          </a:xfrm>
          <a:prstGeom prst="rect">
            <a:avLst/>
          </a:prstGeom>
        </p:spPr>
        <p:txBody>
          <a:bodyPr bIns="91425" rIns="91425" lIns="91425" tIns="91425" anchor="b" anchorCtr="0">
            <a:noAutofit/>
          </a:bodyPr>
          <a:lstStyle/>
          <a:p>
            <a:pPr algn="l" rtl="0" lvl="0">
              <a:lnSpc>
                <a:spcPct val="150000"/>
              </a:lnSpc>
              <a:spcBef>
                <a:spcPts val="0"/>
              </a:spcBef>
              <a:buSzPct val="55000"/>
              <a:buNone/>
            </a:pPr>
            <a:r>
              <a:rPr b="0" sz="2000" lang="en-GB"/>
              <a:t>•</a:t>
            </a:r>
            <a:r>
              <a:rPr b="0" sz="2000" lang="en-GB">
                <a:latin typeface="Calibri"/>
                <a:ea typeface="Calibri"/>
                <a:cs typeface="Calibri"/>
                <a:sym typeface="Calibri"/>
              </a:rPr>
              <a:t>Cucumber itself doesn’t provide an API to </a:t>
            </a:r>
            <a:r>
              <a:rPr b="0" sz="2000" lang="en-GB" i="1">
                <a:latin typeface="Calibri"/>
                <a:ea typeface="Calibri"/>
                <a:cs typeface="Calibri"/>
                <a:sym typeface="Calibri"/>
              </a:rPr>
              <a:t>take</a:t>
            </a:r>
            <a:r>
              <a:rPr b="0" sz="2000" lang="en-GB">
                <a:latin typeface="Calibri"/>
                <a:ea typeface="Calibri"/>
                <a:cs typeface="Calibri"/>
                <a:sym typeface="Calibri"/>
              </a:rPr>
              <a:t> screenshots or videos, but it provides an API to </a:t>
            </a:r>
            <a:r>
              <a:rPr b="0" sz="2000" lang="en-GB" i="1">
                <a:latin typeface="Calibri"/>
                <a:ea typeface="Calibri"/>
                <a:cs typeface="Calibri"/>
                <a:sym typeface="Calibri"/>
              </a:rPr>
              <a:t>embed</a:t>
            </a:r>
            <a:r>
              <a:rPr b="0" sz="2000" lang="en-GB">
                <a:latin typeface="Calibri"/>
                <a:ea typeface="Calibri"/>
                <a:cs typeface="Calibri"/>
                <a:sym typeface="Calibri"/>
              </a:rPr>
              <a:t> them into the report.</a:t>
            </a:r>
          </a:p>
          <a:p>
            <a:pPr algn="l" rtl="0" lvl="0">
              <a:lnSpc>
                <a:spcPct val="150000"/>
              </a:lnSpc>
              <a:spcBef>
                <a:spcPts val="0"/>
              </a:spcBef>
              <a:buSzPct val="55000"/>
              <a:buNone/>
            </a:pPr>
            <a:r>
              <a:rPr b="0" sz="2000" lang="en-GB"/>
              <a:t>•</a:t>
            </a:r>
            <a:r>
              <a:rPr b="0" sz="2000" lang="en-GB">
                <a:latin typeface="Calibri"/>
                <a:ea typeface="Calibri"/>
                <a:cs typeface="Calibri"/>
                <a:sym typeface="Calibri"/>
              </a:rPr>
              <a:t>For example, if you are using Selenium WebDriver, you can ask it to give you a screenshot, and then embed them into the report.</a:t>
            </a:r>
          </a:p>
        </p:txBody>
      </p:sp>
      <p:pic>
        <p:nvPicPr>
          <p:cNvPr id="1211" name="Shape 1211"/>
          <p:cNvPicPr preferRelativeResize="0"/>
          <p:nvPr/>
        </p:nvPicPr>
        <p:blipFill>
          <a:blip r:embed="rId4">
            <a:alphaModFix/>
          </a:blip>
          <a:stretch>
            <a:fillRect/>
          </a:stretch>
        </p:blipFill>
        <p:spPr>
          <a:xfrm>
            <a:off y="2575550" x="1906475"/>
            <a:ext cy="1926900" cx="5084144"/>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y="0" x="0"/>
          <a:ext cy="0" cx="0"/>
          <a:chOff y="0" x="0"/>
          <a:chExt cy="0" cx="0"/>
        </a:xfrm>
      </p:grpSpPr>
      <p:sp>
        <p:nvSpPr>
          <p:cNvPr id="137" name="Shape 137"/>
          <p:cNvSpPr txBox="1"/>
          <p:nvPr>
            <p:ph idx="1" type="body"/>
          </p:nvPr>
        </p:nvSpPr>
        <p:spPr>
          <a:xfrm>
            <a:off y="900112" x="457200"/>
            <a:ext cy="2545854" cx="8229600"/>
          </a:xfrm>
          <a:prstGeom prst="rect">
            <a:avLst/>
          </a:prstGeom>
          <a:noFill/>
          <a:ln>
            <a:noFill/>
          </a:ln>
        </p:spPr>
        <p:txBody>
          <a:bodyPr bIns="45700" rIns="91425" lIns="91425" tIns="45700" anchor="t" anchorCtr="0">
            <a:noAutofit/>
          </a:bodyPr>
          <a:lstStyle/>
          <a:p>
            <a:pPr algn="ctr" rtl="0" lvl="0" marR="0" indent="0" marL="0">
              <a:lnSpc>
                <a:spcPct val="100000"/>
              </a:lnSpc>
              <a:spcBef>
                <a:spcPts val="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rtl val="0"/>
            </a:endParaRPr>
          </a:p>
          <a:p>
            <a:pPr algn="ctr" rtl="0" lvl="0" marR="0" indent="0" marL="0">
              <a:lnSpc>
                <a:spcPct val="100000"/>
              </a:lnSpc>
              <a:spcBef>
                <a:spcPts val="440"/>
              </a:spcBef>
              <a:spcAft>
                <a:spcPts val="0"/>
              </a:spcAft>
              <a:buClr>
                <a:schemeClr val="dk1"/>
              </a:buClr>
              <a:buSzPct val="25000"/>
              <a:buFont typeface="Questrial"/>
              <a:buNone/>
            </a:pPr>
            <a:r>
              <a:rPr strike="noStrike" u="none" b="0" cap="none" baseline="0" sz="2200" lang="en-GB" i="0">
                <a:solidFill>
                  <a:schemeClr val="dk1"/>
                </a:solidFill>
                <a:latin typeface="Questrial"/>
                <a:ea typeface="Questrial"/>
                <a:cs typeface="Questrial"/>
                <a:sym typeface="Questrial"/>
                <a:rtl val="0"/>
              </a:rPr>
              <a:t>Code Quality - SONAR, PMD, Find Bugs etc.</a:t>
            </a:r>
          </a:p>
        </p:txBody>
      </p:sp>
      <p:pic>
        <p:nvPicPr>
          <p:cNvPr id="138" name="Shape 138"/>
          <p:cNvPicPr preferRelativeResize="0"/>
          <p:nvPr/>
        </p:nvPicPr>
        <p:blipFill rotWithShape="1">
          <a:blip r:embed="rId3">
            <a:alphaModFix/>
          </a:blip>
          <a:srcRect t="0" b="0" r="0" l="0"/>
          <a:stretch/>
        </p:blipFill>
        <p:spPr>
          <a:xfrm>
            <a:off y="2085695" x="1475654"/>
            <a:ext cy="2067580" cx="6472000"/>
          </a:xfrm>
          <a:prstGeom prst="rect">
            <a:avLst/>
          </a:prstGeom>
          <a:noFill/>
          <a:ln>
            <a:noFill/>
          </a:ln>
        </p:spPr>
      </p:pic>
      <p:pic>
        <p:nvPicPr>
          <p:cNvPr id="139" name="Shape 139"/>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40" name="Shape 14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41" name="Shape 141"/>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D87108"/>
                </a:solidFill>
              </a:rPr>
              <a:t>Code Quality </a:t>
            </a:r>
            <a:r>
              <a:rPr lang="en-GB">
                <a:solidFill>
                  <a:srgbClr val="000000"/>
                </a:solidFill>
              </a:rPr>
              <a:t>Check Points</a:t>
            </a:r>
          </a:p>
        </p:txBody>
      </p:sp>
    </p:spTree>
  </p:cSld>
  <p:clrMapOvr>
    <a:masterClrMapping/>
  </p:clrMapOvr>
  <p:transition spd="slow">
    <p:cut/>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5" name="Shape 1215"/>
        <p:cNvGrpSpPr/>
        <p:nvPr/>
      </p:nvGrpSpPr>
      <p:grpSpPr>
        <a:xfrm>
          <a:off y="0" x="0"/>
          <a:ext cy="0" cx="0"/>
          <a:chOff y="0" x="0"/>
          <a:chExt cy="0" cx="0"/>
        </a:xfrm>
      </p:grpSpPr>
      <p:pic>
        <p:nvPicPr>
          <p:cNvPr id="1216" name="Shape 121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17" name="Shape 121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218" name="Shape 1218"/>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2400" lang="en-GB">
                <a:solidFill>
                  <a:srgbClr val="D87108"/>
                </a:solidFill>
              </a:rPr>
              <a:t>Run Cucumber from Command Line</a:t>
            </a:r>
          </a:p>
        </p:txBody>
      </p:sp>
      <p:sp>
        <p:nvSpPr>
          <p:cNvPr id="1219" name="Shape 1219"/>
          <p:cNvSpPr txBox="1"/>
          <p:nvPr>
            <p:ph idx="2" type="ctrTitle"/>
          </p:nvPr>
        </p:nvSpPr>
        <p:spPr>
          <a:xfrm>
            <a:off y="762925" x="513650"/>
            <a:ext cy="1971899" cx="8282999"/>
          </a:xfrm>
          <a:prstGeom prst="rect">
            <a:avLst/>
          </a:prstGeom>
        </p:spPr>
        <p:txBody>
          <a:bodyPr bIns="91425" rIns="91425" lIns="91425" tIns="91425" anchor="b" anchorCtr="0">
            <a:noAutofit/>
          </a:bodyPr>
          <a:lstStyle/>
          <a:p>
            <a:pPr algn="l" rtl="0" lvl="0">
              <a:lnSpc>
                <a:spcPct val="150000"/>
              </a:lnSpc>
              <a:spcBef>
                <a:spcPts val="0"/>
              </a:spcBef>
              <a:buSzPct val="45833"/>
              <a:buNone/>
            </a:pPr>
            <a:r>
              <a:rPr b="0" sz="2400" lang="en-GB"/>
              <a:t>•mvn test</a:t>
            </a:r>
          </a:p>
          <a:p>
            <a:pPr algn="l" rtl="0" lvl="0">
              <a:lnSpc>
                <a:spcPct val="150000"/>
              </a:lnSpc>
              <a:spcBef>
                <a:spcPts val="0"/>
              </a:spcBef>
              <a:buSzPct val="45833"/>
              <a:buNone/>
            </a:pPr>
            <a:r>
              <a:rPr sz="2400" lang="en-GB"/>
              <a:t>Run only few files:</a:t>
            </a:r>
          </a:p>
          <a:p>
            <a:pPr algn="l" rtl="0" lvl="0">
              <a:lnSpc>
                <a:spcPct val="150000"/>
              </a:lnSpc>
              <a:spcBef>
                <a:spcPts val="0"/>
              </a:spcBef>
              <a:buSzPct val="45833"/>
              <a:buNone/>
            </a:pPr>
            <a:r>
              <a:rPr b="0" sz="2400" lang="en-GB"/>
              <a:t>•mvn test -Dcucumber.options="--tags @wip"</a:t>
            </a:r>
          </a:p>
        </p:txBody>
      </p:sp>
    </p:spTree>
  </p:cSld>
  <p:clrMapOvr>
    <a:masterClrMapping/>
  </p:clrMapOvr>
  <p:transition spd="slow">
    <p:cut/>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3" name="Shape 1223"/>
        <p:cNvGrpSpPr/>
        <p:nvPr/>
      </p:nvGrpSpPr>
      <p:grpSpPr>
        <a:xfrm>
          <a:off y="0" x="0"/>
          <a:ext cy="0" cx="0"/>
          <a:chOff y="0" x="0"/>
          <a:chExt cy="0" cx="0"/>
        </a:xfrm>
      </p:grpSpPr>
      <p:pic>
        <p:nvPicPr>
          <p:cNvPr id="1224" name="Shape 122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25" name="Shape 122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226" name="Shape 1226"/>
          <p:cNvSpPr txBox="1"/>
          <p:nvPr>
            <p:ph type="ctrTitle"/>
          </p:nvPr>
        </p:nvSpPr>
        <p:spPr>
          <a:xfrm>
            <a:off y="45025" x="307050"/>
            <a:ext cy="717899" cx="8282999"/>
          </a:xfrm>
          <a:prstGeom prst="rect">
            <a:avLst/>
          </a:prstGeom>
        </p:spPr>
        <p:txBody>
          <a:bodyPr bIns="91425" rIns="91425" lIns="91425" tIns="91425" anchor="b" anchorCtr="0">
            <a:noAutofit/>
          </a:bodyPr>
          <a:lstStyle/>
          <a:p>
            <a:pPr algn="l" rtl="0" lvl="0" marR="0" indent="457200" marL="1828800">
              <a:lnSpc>
                <a:spcPct val="100000"/>
              </a:lnSpc>
              <a:spcBef>
                <a:spcPts val="0"/>
              </a:spcBef>
              <a:spcAft>
                <a:spcPts val="0"/>
              </a:spcAft>
              <a:buNone/>
            </a:pPr>
            <a:r>
              <a:rPr sz="2400" lang="en-GB">
                <a:solidFill>
                  <a:srgbClr val="D87108"/>
                </a:solidFill>
              </a:rPr>
              <a:t>Debugging</a:t>
            </a:r>
          </a:p>
        </p:txBody>
      </p:sp>
      <p:sp>
        <p:nvSpPr>
          <p:cNvPr id="1227" name="Shape 1227"/>
          <p:cNvSpPr txBox="1"/>
          <p:nvPr>
            <p:ph idx="2" type="ctrTitle"/>
          </p:nvPr>
        </p:nvSpPr>
        <p:spPr>
          <a:xfrm>
            <a:off y="762925" x="513650"/>
            <a:ext cy="2354700" cx="8282999"/>
          </a:xfrm>
          <a:prstGeom prst="rect">
            <a:avLst/>
          </a:prstGeom>
        </p:spPr>
        <p:txBody>
          <a:bodyPr bIns="91425" rIns="91425" lIns="91425" tIns="91425" anchor="b" anchorCtr="0">
            <a:noAutofit/>
          </a:bodyPr>
          <a:lstStyle/>
          <a:p>
            <a:pPr algn="l" rtl="0" lvl="0">
              <a:lnSpc>
                <a:spcPct val="150000"/>
              </a:lnSpc>
              <a:spcBef>
                <a:spcPts val="0"/>
              </a:spcBef>
              <a:buSzPct val="45833"/>
              <a:buNone/>
            </a:pPr>
            <a:r>
              <a:rPr b="0" sz="2400" lang="en-GB"/>
              <a:t>•When a Scenario Fails, cucumber generates a fail report which can track us to the actual failing line of code.</a:t>
            </a:r>
          </a:p>
          <a:p>
            <a:pPr algn="l" rtl="0" lvl="0">
              <a:lnSpc>
                <a:spcPct val="150000"/>
              </a:lnSpc>
              <a:spcBef>
                <a:spcPts val="0"/>
              </a:spcBef>
              <a:buSzPct val="45833"/>
              <a:buNone/>
            </a:pPr>
            <a:r>
              <a:rPr b="0" sz="2400" lang="en-GB"/>
              <a:t>•Order</a:t>
            </a:r>
          </a:p>
          <a:p>
            <a:pPr algn="l" rtl="0" lvl="0">
              <a:lnSpc>
                <a:spcPct val="150000"/>
              </a:lnSpc>
              <a:spcBef>
                <a:spcPts val="0"/>
              </a:spcBef>
              <a:buSzPct val="45833"/>
              <a:buNone/>
            </a:pPr>
            <a:r>
              <a:rPr b="0" sz="2400" lang="en-GB"/>
              <a:t>•Application code → Glue Code → Feature File</a:t>
            </a:r>
          </a:p>
        </p:txBody>
      </p:sp>
      <p:pic>
        <p:nvPicPr>
          <p:cNvPr id="1228" name="Shape 1228"/>
          <p:cNvPicPr preferRelativeResize="0"/>
          <p:nvPr/>
        </p:nvPicPr>
        <p:blipFill>
          <a:blip r:embed="rId4">
            <a:alphaModFix/>
          </a:blip>
          <a:stretch>
            <a:fillRect/>
          </a:stretch>
        </p:blipFill>
        <p:spPr>
          <a:xfrm>
            <a:off y="3117625" x="1478675"/>
            <a:ext cy="1240925" cx="5573274"/>
          </a:xfrm>
          <a:prstGeom prst="rect">
            <a:avLst/>
          </a:prstGeom>
          <a:noFill/>
          <a:ln>
            <a:noFill/>
          </a:ln>
        </p:spPr>
      </p:pic>
    </p:spTree>
  </p:cSld>
  <p:clrMapOvr>
    <a:masterClrMapping/>
  </p:clrMapOvr>
  <p:transition spd="slow">
    <p:cut/>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2" name="Shape 1232"/>
        <p:cNvGrpSpPr/>
        <p:nvPr/>
      </p:nvGrpSpPr>
      <p:grpSpPr>
        <a:xfrm>
          <a:off y="0" x="0"/>
          <a:ext cy="0" cx="0"/>
          <a:chOff y="0" x="0"/>
          <a:chExt cy="0" cx="0"/>
        </a:xfrm>
      </p:grpSpPr>
      <p:sp>
        <p:nvSpPr>
          <p:cNvPr id="1233" name="Shape 1233"/>
          <p:cNvSpPr txBox="1"/>
          <p:nvPr>
            <p:ph type="ctrTitle"/>
          </p:nvPr>
        </p:nvSpPr>
        <p:spPr>
          <a:xfrm>
            <a:off y="1735750" x="430500"/>
            <a:ext cy="1159799" cx="8282999"/>
          </a:xfrm>
          <a:prstGeom prst="rect">
            <a:avLst/>
          </a:prstGeom>
        </p:spPr>
        <p:txBody>
          <a:bodyPr bIns="91425" rIns="91425" lIns="91425" tIns="91425" anchor="b" anchorCtr="0">
            <a:noAutofit/>
          </a:bodyPr>
          <a:lstStyle/>
          <a:p>
            <a:pPr algn="l" rtl="0" lvl="0" indent="457200" marL="2743200">
              <a:spcBef>
                <a:spcPts val="0"/>
              </a:spcBef>
              <a:buNone/>
            </a:pPr>
            <a:r>
              <a:rPr lang="en-GB">
                <a:solidFill>
                  <a:srgbClr val="D88115"/>
                </a:solidFill>
              </a:rPr>
              <a:t>De</a:t>
            </a:r>
            <a:r>
              <a:rPr lang="en-GB">
                <a:solidFill>
                  <a:srgbClr val="000000"/>
                </a:solidFill>
              </a:rPr>
              <a:t>mo</a:t>
            </a:r>
          </a:p>
        </p:txBody>
      </p:sp>
      <p:pic>
        <p:nvPicPr>
          <p:cNvPr id="1234" name="Shape 123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35" name="Shape 123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9" name="Shape 1239"/>
        <p:cNvGrpSpPr/>
        <p:nvPr/>
      </p:nvGrpSpPr>
      <p:grpSpPr>
        <a:xfrm>
          <a:off y="0" x="0"/>
          <a:ext cy="0" cx="0"/>
          <a:chOff y="0" x="0"/>
          <a:chExt cy="0" cx="0"/>
        </a:xfrm>
      </p:grpSpPr>
      <p:sp>
        <p:nvSpPr>
          <p:cNvPr id="1240" name="Shape 1240"/>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000000"/>
                </a:solidFill>
              </a:rPr>
              <a:t>End</a:t>
            </a:r>
            <a:r>
              <a:rPr lang="en-GB">
                <a:solidFill>
                  <a:srgbClr val="D87108"/>
                </a:solidFill>
              </a:rPr>
              <a:t> </a:t>
            </a:r>
            <a:r>
              <a:rPr lang="en-GB"/>
              <a:t>Chapter</a:t>
            </a:r>
            <a:r>
              <a:rPr lang="en-GB">
                <a:solidFill>
                  <a:srgbClr val="D87108"/>
                </a:solidFill>
              </a:rPr>
              <a:t> 4</a:t>
            </a:r>
          </a:p>
        </p:txBody>
      </p:sp>
      <p:pic>
        <p:nvPicPr>
          <p:cNvPr id="1241" name="Shape 124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42" name="Shape 124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6" name="Shape 1246"/>
        <p:cNvGrpSpPr/>
        <p:nvPr/>
      </p:nvGrpSpPr>
      <p:grpSpPr>
        <a:xfrm>
          <a:off y="0" x="0"/>
          <a:ext cy="0" cx="0"/>
          <a:chOff y="0" x="0"/>
          <a:chExt cy="0" cx="0"/>
        </a:xfrm>
      </p:grpSpPr>
      <p:sp>
        <p:nvSpPr>
          <p:cNvPr id="1247" name="Shape 1247"/>
          <p:cNvSpPr txBox="1"/>
          <p:nvPr>
            <p:ph type="ctrTitle"/>
          </p:nvPr>
        </p:nvSpPr>
        <p:spPr>
          <a:xfrm>
            <a:off y="1964350" x="430500"/>
            <a:ext cy="1159799" cx="8282999"/>
          </a:xfrm>
          <a:prstGeom prst="rect">
            <a:avLst/>
          </a:prstGeom>
        </p:spPr>
        <p:txBody>
          <a:bodyPr bIns="91425" rIns="91425" lIns="91425" tIns="91425" anchor="b" anchorCtr="0">
            <a:noAutofit/>
          </a:bodyPr>
          <a:lstStyle/>
          <a:p>
            <a:pPr rtl="0" indent="0" marL="0">
              <a:spcBef>
                <a:spcPts val="0"/>
              </a:spcBef>
              <a:buNone/>
            </a:pPr>
            <a:r>
              <a:rPr sz="3600" lang="en-GB"/>
              <a:t>Clean Code, </a:t>
            </a:r>
            <a:r>
              <a:rPr sz="3600" lang="en-GB">
                <a:solidFill>
                  <a:srgbClr val="D87108"/>
                </a:solidFill>
              </a:rPr>
              <a:t>Refactoring</a:t>
            </a:r>
          </a:p>
          <a:p>
            <a:pPr rtl="0" lvl="0" indent="0" marL="0">
              <a:spcBef>
                <a:spcPts val="0"/>
              </a:spcBef>
              <a:buNone/>
            </a:pPr>
            <a:r>
              <a:rPr sz="3600" lang="en-GB">
                <a:solidFill>
                  <a:srgbClr val="D87108"/>
                </a:solidFill>
              </a:rPr>
              <a:t>Pair Programming</a:t>
            </a:r>
            <a:r>
              <a:rPr sz="3600" lang="en-GB"/>
              <a:t> &amp; Design Patterns</a:t>
            </a:r>
          </a:p>
        </p:txBody>
      </p:sp>
      <p:pic>
        <p:nvPicPr>
          <p:cNvPr id="1248" name="Shape 124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49" name="Shape 1249"/>
          <p:cNvSpPr txBox="1"/>
          <p:nvPr>
            <p:ph idx="2" type="ctrTitle"/>
          </p:nvPr>
        </p:nvSpPr>
        <p:spPr>
          <a:xfrm>
            <a:off y="592750" x="22700"/>
            <a:ext cy="1159799" cx="8282999"/>
          </a:xfrm>
          <a:prstGeom prst="rect">
            <a:avLst/>
          </a:prstGeom>
        </p:spPr>
        <p:txBody>
          <a:bodyPr bIns="91425" rIns="91425" lIns="91425" tIns="91425" anchor="b" anchorCtr="0">
            <a:noAutofit/>
          </a:bodyPr>
          <a:lstStyle/>
          <a:p>
            <a:pPr algn="l" rtl="0" lvl="0" indent="0" marL="2743200">
              <a:spcBef>
                <a:spcPts val="0"/>
              </a:spcBef>
              <a:buNone/>
            </a:pPr>
            <a:r>
              <a:rPr lang="en-GB"/>
              <a:t>Chapter</a:t>
            </a:r>
            <a:r>
              <a:rPr lang="en-GB">
                <a:solidFill>
                  <a:srgbClr val="000000"/>
                </a:solidFill>
              </a:rPr>
              <a:t> </a:t>
            </a:r>
            <a:r>
              <a:rPr lang="en-GB">
                <a:solidFill>
                  <a:srgbClr val="D88115"/>
                </a:solidFill>
              </a:rPr>
              <a:t>5</a:t>
            </a:r>
          </a:p>
        </p:txBody>
      </p:sp>
      <p:sp>
        <p:nvSpPr>
          <p:cNvPr id="1250" name="Shape 125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4" name="Shape 1254"/>
        <p:cNvGrpSpPr/>
        <p:nvPr/>
      </p:nvGrpSpPr>
      <p:grpSpPr>
        <a:xfrm>
          <a:off y="0" x="0"/>
          <a:ext cy="0" cx="0"/>
          <a:chOff y="0" x="0"/>
          <a:chExt cy="0" cx="0"/>
        </a:xfrm>
      </p:grpSpPr>
      <p:pic>
        <p:nvPicPr>
          <p:cNvPr id="1255" name="Shape 1255"/>
          <p:cNvPicPr preferRelativeResize="0"/>
          <p:nvPr/>
        </p:nvPicPr>
        <p:blipFill>
          <a:blip r:embed="rId3">
            <a:alphaModFix/>
          </a:blip>
          <a:stretch>
            <a:fillRect/>
          </a:stretch>
        </p:blipFill>
        <p:spPr>
          <a:xfrm>
            <a:off y="385762" x="1943100"/>
            <a:ext cy="4371975" cx="5257800"/>
          </a:xfrm>
          <a:prstGeom prst="rect">
            <a:avLst/>
          </a:prstGeom>
          <a:noFill/>
          <a:ln>
            <a:noFill/>
          </a:ln>
        </p:spPr>
      </p:pic>
      <p:pic>
        <p:nvPicPr>
          <p:cNvPr id="1256" name="Shape 1256"/>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257" name="Shape 125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1" name="Shape 1261"/>
        <p:cNvGrpSpPr/>
        <p:nvPr/>
      </p:nvGrpSpPr>
      <p:grpSpPr>
        <a:xfrm>
          <a:off y="0" x="0"/>
          <a:ext cy="0" cx="0"/>
          <a:chOff y="0" x="0"/>
          <a:chExt cy="0" cx="0"/>
        </a:xfrm>
      </p:grpSpPr>
      <p:sp>
        <p:nvSpPr>
          <p:cNvPr id="1262" name="Shape 1262"/>
          <p:cNvSpPr txBox="1"/>
          <p:nvPr>
            <p:ph type="ctrTitle"/>
          </p:nvPr>
        </p:nvSpPr>
        <p:spPr>
          <a:xfrm>
            <a:off y="1583342" x="685800"/>
            <a:ext cy="1159799" cx="7772400"/>
          </a:xfrm>
          <a:prstGeom prst="rect">
            <a:avLst/>
          </a:prstGeom>
        </p:spPr>
        <p:txBody>
          <a:bodyPr bIns="91425" rIns="91425" lIns="91425" tIns="91425" anchor="b" anchorCtr="0">
            <a:noAutofit/>
          </a:bodyPr>
          <a:lstStyle/>
          <a:p>
            <a:pPr>
              <a:spcBef>
                <a:spcPts val="0"/>
              </a:spcBef>
              <a:buNone/>
            </a:pPr>
            <a:r>
              <a:rPr lang="en-GB"/>
              <a:t>What is </a:t>
            </a:r>
            <a:r>
              <a:rPr lang="en-GB">
                <a:solidFill>
                  <a:srgbClr val="D87108"/>
                </a:solidFill>
              </a:rPr>
              <a:t>Clean Code?</a:t>
            </a:r>
          </a:p>
        </p:txBody>
      </p:sp>
      <p:pic>
        <p:nvPicPr>
          <p:cNvPr id="1263" name="Shape 126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64" name="Shape 126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8" name="Shape 1268"/>
        <p:cNvGrpSpPr/>
        <p:nvPr/>
      </p:nvGrpSpPr>
      <p:grpSpPr>
        <a:xfrm>
          <a:off y="0" x="0"/>
          <a:ext cy="0" cx="0"/>
          <a:chOff y="0" x="0"/>
          <a:chExt cy="0" cx="0"/>
        </a:xfrm>
      </p:grpSpPr>
      <p:sp>
        <p:nvSpPr>
          <p:cNvPr id="1269" name="Shape 1269"/>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t>Clean Code is </a:t>
            </a:r>
            <a:r>
              <a:rPr lang="en-GB">
                <a:solidFill>
                  <a:srgbClr val="D87108"/>
                </a:solidFill>
              </a:rPr>
              <a:t>maintainable</a:t>
            </a:r>
          </a:p>
        </p:txBody>
      </p:sp>
      <p:sp>
        <p:nvSpPr>
          <p:cNvPr id="1270" name="Shape 127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Clr>
                <a:schemeClr val="dk1"/>
              </a:buClr>
              <a:buSzPct val="36666"/>
              <a:buFont typeface="Arial"/>
              <a:buNone/>
            </a:pPr>
            <a:r>
              <a:rPr lang="en-GB"/>
              <a:t>Source code:</a:t>
            </a:r>
          </a:p>
          <a:p>
            <a:pPr rtl="0" lvl="0" indent="-419100" marL="457200">
              <a:spcBef>
                <a:spcPts val="0"/>
              </a:spcBef>
              <a:buClr>
                <a:schemeClr val="dk1"/>
              </a:buClr>
              <a:buSzPct val="100000"/>
              <a:buFont typeface="Arial"/>
              <a:buChar char="●"/>
            </a:pPr>
            <a:r>
              <a:rPr lang="en-GB"/>
              <a:t>readable </a:t>
            </a:r>
          </a:p>
          <a:p>
            <a:pPr rtl="0" lvl="0" indent="-419100" marL="457200">
              <a:spcBef>
                <a:spcPts val="0"/>
              </a:spcBef>
              <a:buClr>
                <a:schemeClr val="dk1"/>
              </a:buClr>
              <a:buSzPct val="100000"/>
              <a:buFont typeface="Arial"/>
              <a:buChar char="●"/>
            </a:pPr>
            <a:r>
              <a:rPr lang="en-GB"/>
              <a:t>well structured</a:t>
            </a:r>
          </a:p>
          <a:p>
            <a:pPr rtl="0" lvl="0" indent="-419100" marL="457200">
              <a:spcBef>
                <a:spcPts val="0"/>
              </a:spcBef>
              <a:buClr>
                <a:schemeClr val="dk1"/>
              </a:buClr>
              <a:buSzPct val="100000"/>
              <a:buFont typeface="Arial"/>
              <a:buChar char="●"/>
            </a:pPr>
            <a:r>
              <a:rPr lang="en-GB"/>
              <a:t>extensible</a:t>
            </a:r>
          </a:p>
          <a:p>
            <a:pPr rtl="0" lvl="0" indent="-419100" marL="457200">
              <a:spcBef>
                <a:spcPts val="0"/>
              </a:spcBef>
              <a:buClr>
                <a:schemeClr val="dk1"/>
              </a:buClr>
              <a:buSzPct val="100000"/>
              <a:buFont typeface="Arial"/>
              <a:buChar char="●"/>
            </a:pPr>
            <a:r>
              <a:rPr lang="en-GB"/>
              <a:t>testable</a:t>
            </a:r>
          </a:p>
          <a:p>
            <a:pPr rtl="0" lvl="0" indent="-419100" marL="457200">
              <a:spcBef>
                <a:spcPts val="0"/>
              </a:spcBef>
              <a:buClr>
                <a:schemeClr val="dk1"/>
              </a:buClr>
              <a:buSzPct val="100000"/>
              <a:buFont typeface="Arial"/>
              <a:buChar char="●"/>
            </a:pPr>
            <a:r>
              <a:rPr lang="en-GB"/>
              <a:t>maintainable</a:t>
            </a:r>
          </a:p>
          <a:p>
            <a:pPr>
              <a:spcBef>
                <a:spcPts val="0"/>
              </a:spcBef>
              <a:buNone/>
            </a:pPr>
            <a:r>
              <a:t/>
            </a:r>
            <a:endParaRPr/>
          </a:p>
        </p:txBody>
      </p:sp>
      <p:pic>
        <p:nvPicPr>
          <p:cNvPr id="1271" name="Shape 127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72" name="Shape 127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6" name="Shape 1276"/>
        <p:cNvGrpSpPr/>
        <p:nvPr/>
      </p:nvGrpSpPr>
      <p:grpSpPr>
        <a:xfrm>
          <a:off y="0" x="0"/>
          <a:ext cy="0" cx="0"/>
          <a:chOff y="0" x="0"/>
          <a:chExt cy="0" cx="0"/>
        </a:xfrm>
      </p:grpSpPr>
      <p:sp>
        <p:nvSpPr>
          <p:cNvPr id="1277" name="Shape 1277"/>
          <p:cNvSpPr txBox="1"/>
          <p:nvPr>
            <p:ph type="ctrTitle"/>
          </p:nvPr>
        </p:nvSpPr>
        <p:spPr>
          <a:xfrm>
            <a:off y="1583342" x="685800"/>
            <a:ext cy="1159799" cx="7772400"/>
          </a:xfrm>
          <a:prstGeom prst="rect">
            <a:avLst/>
          </a:prstGeom>
        </p:spPr>
        <p:txBody>
          <a:bodyPr bIns="91425" rIns="91425" lIns="91425" tIns="91425" anchor="b" anchorCtr="0">
            <a:noAutofit/>
          </a:bodyPr>
          <a:lstStyle/>
          <a:p>
            <a:pPr rtl="0" lvl="0">
              <a:spcBef>
                <a:spcPts val="0"/>
              </a:spcBef>
              <a:buNone/>
            </a:pPr>
            <a:r>
              <a:rPr lang="en-GB">
                <a:solidFill>
                  <a:srgbClr val="D87108"/>
                </a:solidFill>
              </a:rPr>
              <a:t>Meaningful </a:t>
            </a:r>
            <a:r>
              <a:rPr lang="en-GB"/>
              <a:t>Names</a:t>
            </a:r>
          </a:p>
        </p:txBody>
      </p:sp>
      <p:pic>
        <p:nvPicPr>
          <p:cNvPr id="1278" name="Shape 127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79" name="Shape 127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3" name="Shape 1283"/>
        <p:cNvGrpSpPr/>
        <p:nvPr/>
      </p:nvGrpSpPr>
      <p:grpSpPr>
        <a:xfrm>
          <a:off y="0" x="0"/>
          <a:ext cy="0" cx="0"/>
          <a:chOff y="0" x="0"/>
          <a:chExt cy="0" cx="0"/>
        </a:xfrm>
      </p:grpSpPr>
      <p:sp>
        <p:nvSpPr>
          <p:cNvPr id="1284" name="Shape 1284"/>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solidFill>
                  <a:srgbClr val="D87108"/>
                </a:solidFill>
              </a:rPr>
              <a:t>Meaningful</a:t>
            </a:r>
            <a:r>
              <a:rPr lang="en-GB"/>
              <a:t> Names</a:t>
            </a:r>
          </a:p>
        </p:txBody>
      </p:sp>
      <p:sp>
        <p:nvSpPr>
          <p:cNvPr id="1285" name="Shape 1285"/>
          <p:cNvSpPr txBox="1"/>
          <p:nvPr>
            <p:ph idx="1" type="body"/>
          </p:nvPr>
        </p:nvSpPr>
        <p:spPr>
          <a:xfrm>
            <a:off y="1200150" x="457200"/>
            <a:ext cy="3725699" cx="8229600"/>
          </a:xfrm>
          <a:prstGeom prst="rect">
            <a:avLst/>
          </a:prstGeom>
        </p:spPr>
        <p:txBody>
          <a:bodyPr bIns="91425" rIns="91425" lIns="91425" tIns="91425" anchor="t" anchorCtr="0">
            <a:noAutofit/>
          </a:bodyPr>
          <a:lstStyle/>
          <a:p>
            <a:pPr lvl="0" indent="-419100" marL="457200">
              <a:spcBef>
                <a:spcPts val="0"/>
              </a:spcBef>
              <a:buClr>
                <a:schemeClr val="dk1"/>
              </a:buClr>
              <a:buSzPct val="100000"/>
              <a:buFont typeface="Arial"/>
              <a:buChar char="●"/>
            </a:pPr>
            <a:r>
              <a:rPr lang="en-GB"/>
              <a:t>Explicit : Name of an element should tell the purpose of its existence, how will it be used, where it will be used etc.</a:t>
            </a:r>
          </a:p>
        </p:txBody>
      </p:sp>
      <p:pic>
        <p:nvPicPr>
          <p:cNvPr id="1286" name="Shape 128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287" name="Shape 128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y="0" x="0"/>
          <a:ext cy="0" cx="0"/>
          <a:chOff y="0" x="0"/>
          <a:chExt cy="0" cx="0"/>
        </a:xfrm>
      </p:grpSpPr>
      <p:pic>
        <p:nvPicPr>
          <p:cNvPr id="147" name="Shape 147"/>
          <p:cNvPicPr preferRelativeResize="0"/>
          <p:nvPr/>
        </p:nvPicPr>
        <p:blipFill rotWithShape="1">
          <a:blip r:embed="rId3">
            <a:alphaModFix/>
          </a:blip>
          <a:srcRect t="0" b="0" r="0" l="0"/>
          <a:stretch/>
        </p:blipFill>
        <p:spPr>
          <a:xfrm>
            <a:off y="1761660" x="701843"/>
            <a:ext cy="2235487" cx="7295501"/>
          </a:xfrm>
          <a:prstGeom prst="rect">
            <a:avLst/>
          </a:prstGeom>
          <a:noFill/>
          <a:ln>
            <a:noFill/>
          </a:ln>
        </p:spPr>
      </p:pic>
      <p:pic>
        <p:nvPicPr>
          <p:cNvPr id="148" name="Shape 148"/>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49" name="Shape 14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50" name="Shape 150"/>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Unit Testing,</a:t>
            </a:r>
            <a:r>
              <a:rPr lang="en-GB">
                <a:solidFill>
                  <a:srgbClr val="D87108"/>
                </a:solidFill>
              </a:rPr>
              <a:t> TDD, BDD</a:t>
            </a:r>
          </a:p>
        </p:txBody>
      </p:sp>
    </p:spTree>
  </p:cSld>
  <p:clrMapOvr>
    <a:masterClrMapping/>
  </p:clrMapOvr>
  <p:transition spd="slow">
    <p:cut/>
  </p:transition>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1" name="Shape 1291"/>
        <p:cNvGrpSpPr/>
        <p:nvPr/>
      </p:nvGrpSpPr>
      <p:grpSpPr>
        <a:xfrm>
          <a:off y="0" x="0"/>
          <a:ext cy="0" cx="0"/>
          <a:chOff y="0" x="0"/>
          <a:chExt cy="0" cx="0"/>
        </a:xfrm>
      </p:grpSpPr>
      <p:pic>
        <p:nvPicPr>
          <p:cNvPr id="1292" name="Shape 1292"/>
          <p:cNvPicPr preferRelativeResize="0"/>
          <p:nvPr/>
        </p:nvPicPr>
        <p:blipFill>
          <a:blip r:embed="rId3">
            <a:alphaModFix/>
          </a:blip>
          <a:stretch>
            <a:fillRect/>
          </a:stretch>
        </p:blipFill>
        <p:spPr>
          <a:xfrm>
            <a:off y="433387" x="823912"/>
            <a:ext cy="4276725" cx="7496175"/>
          </a:xfrm>
          <a:prstGeom prst="rect">
            <a:avLst/>
          </a:prstGeom>
          <a:noFill/>
          <a:ln>
            <a:noFill/>
          </a:ln>
        </p:spPr>
      </p:pic>
      <p:pic>
        <p:nvPicPr>
          <p:cNvPr id="1293" name="Shape 1293"/>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294" name="Shape 129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8" name="Shape 1298"/>
        <p:cNvGrpSpPr/>
        <p:nvPr/>
      </p:nvGrpSpPr>
      <p:grpSpPr>
        <a:xfrm>
          <a:off y="0" x="0"/>
          <a:ext cy="0" cx="0"/>
          <a:chOff y="0" x="0"/>
          <a:chExt cy="0" cx="0"/>
        </a:xfrm>
      </p:grpSpPr>
      <p:sp>
        <p:nvSpPr>
          <p:cNvPr id="1299" name="Shape 1299"/>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D87108"/>
                </a:solidFill>
              </a:rPr>
              <a:t>Meaningful</a:t>
            </a:r>
            <a:r>
              <a:rPr lang="en-GB"/>
              <a:t> Names</a:t>
            </a:r>
          </a:p>
        </p:txBody>
      </p:sp>
      <p:sp>
        <p:nvSpPr>
          <p:cNvPr id="1300" name="Shape 130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Distinct and Clear : Name of elements should not be generalized and should be distinct such that it distinguishes itself from similar elements</a:t>
            </a:r>
          </a:p>
        </p:txBody>
      </p:sp>
      <p:pic>
        <p:nvPicPr>
          <p:cNvPr id="1301" name="Shape 130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02" name="Shape 130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6" name="Shape 1306"/>
        <p:cNvGrpSpPr/>
        <p:nvPr/>
      </p:nvGrpSpPr>
      <p:grpSpPr>
        <a:xfrm>
          <a:off y="0" x="0"/>
          <a:ext cy="0" cx="0"/>
          <a:chOff y="0" x="0"/>
          <a:chExt cy="0" cx="0"/>
        </a:xfrm>
      </p:grpSpPr>
      <p:pic>
        <p:nvPicPr>
          <p:cNvPr id="1307" name="Shape 130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08" name="Shape 130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1309" name="Shape 1309"/>
          <p:cNvPicPr preferRelativeResize="0"/>
          <p:nvPr/>
        </p:nvPicPr>
        <p:blipFill>
          <a:blip r:embed="rId4">
            <a:alphaModFix/>
          </a:blip>
          <a:stretch>
            <a:fillRect/>
          </a:stretch>
        </p:blipFill>
        <p:spPr>
          <a:xfrm>
            <a:off y="251125" x="914400"/>
            <a:ext cy="4219575" cx="7315200"/>
          </a:xfrm>
          <a:prstGeom prst="rect">
            <a:avLst/>
          </a:prstGeom>
          <a:noFill/>
          <a:ln>
            <a:noFill/>
          </a:ln>
        </p:spPr>
      </p:pic>
    </p:spTree>
  </p:cSld>
  <p:clrMapOvr>
    <a:masterClrMapping/>
  </p:clrMapOvr>
  <p:transition spd="slow">
    <p:cut/>
  </p:transition>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3" name="Shape 1313"/>
        <p:cNvGrpSpPr/>
        <p:nvPr/>
      </p:nvGrpSpPr>
      <p:grpSpPr>
        <a:xfrm>
          <a:off y="0" x="0"/>
          <a:ext cy="0" cx="0"/>
          <a:chOff y="0" x="0"/>
          <a:chExt cy="0" cx="0"/>
        </a:xfrm>
      </p:grpSpPr>
      <p:sp>
        <p:nvSpPr>
          <p:cNvPr id="1314" name="Shape 1314"/>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D87108"/>
                </a:solidFill>
              </a:rPr>
              <a:t>Meaningful</a:t>
            </a:r>
            <a:r>
              <a:rPr lang="en-GB"/>
              <a:t> Names</a:t>
            </a:r>
          </a:p>
        </p:txBody>
      </p:sp>
      <p:sp>
        <p:nvSpPr>
          <p:cNvPr id="1315" name="Shape 131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b="1" sz="2400" lang="en-GB">
                <a:solidFill>
                  <a:srgbClr val="D87108"/>
                </a:solidFill>
              </a:rPr>
              <a:t>Class Names</a:t>
            </a:r>
            <a:r>
              <a:rPr sz="2400" lang="en-GB"/>
              <a:t> : should be nouns e.g. Account, Vehicle, Employee</a:t>
            </a:r>
          </a:p>
          <a:p>
            <a:pPr rtl="0" lvl="0" indent="-381000" marL="457200">
              <a:spcBef>
                <a:spcPts val="0"/>
              </a:spcBef>
              <a:buClr>
                <a:schemeClr val="dk1"/>
              </a:buClr>
              <a:buSzPct val="100000"/>
              <a:buFont typeface="Arial"/>
              <a:buChar char="●"/>
            </a:pPr>
            <a:r>
              <a:rPr b="1" sz="2400" lang="en-GB">
                <a:solidFill>
                  <a:srgbClr val="D87108"/>
                </a:solidFill>
              </a:rPr>
              <a:t>Function names</a:t>
            </a:r>
            <a:r>
              <a:rPr sz="2400" lang="en-GB"/>
              <a:t> : should be verbs e.g. transferMoney, validate, authenticate etc.</a:t>
            </a:r>
          </a:p>
          <a:p>
            <a:pPr rtl="0" lvl="0" indent="-381000" marL="457200">
              <a:spcBef>
                <a:spcPts val="0"/>
              </a:spcBef>
              <a:buClr>
                <a:schemeClr val="dk1"/>
              </a:buClr>
              <a:buSzPct val="100000"/>
              <a:buFont typeface="Arial"/>
              <a:buChar char="●"/>
            </a:pPr>
            <a:r>
              <a:rPr b="1" sz="2400" lang="en-GB">
                <a:solidFill>
                  <a:srgbClr val="D87108"/>
                </a:solidFill>
              </a:rPr>
              <a:t>Factory Methods Vs Constructors</a:t>
            </a:r>
            <a:r>
              <a:rPr sz="2400" lang="en-GB"/>
              <a:t> : Use Factory Methods instead of Constructors e.g.Employee.createWithDefaultValues()</a:t>
            </a:r>
          </a:p>
        </p:txBody>
      </p:sp>
      <p:pic>
        <p:nvPicPr>
          <p:cNvPr id="1316" name="Shape 131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17" name="Shape 131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1" name="Shape 1321"/>
        <p:cNvGrpSpPr/>
        <p:nvPr/>
      </p:nvGrpSpPr>
      <p:grpSpPr>
        <a:xfrm>
          <a:off y="0" x="0"/>
          <a:ext cy="0" cx="0"/>
          <a:chOff y="0" x="0"/>
          <a:chExt cy="0" cx="0"/>
        </a:xfrm>
      </p:grpSpPr>
      <p:sp>
        <p:nvSpPr>
          <p:cNvPr id="1322" name="Shape 1322"/>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D87108"/>
                </a:solidFill>
              </a:rPr>
              <a:t>Meaningful</a:t>
            </a:r>
            <a:r>
              <a:rPr lang="en-GB"/>
              <a:t> Names</a:t>
            </a:r>
          </a:p>
        </p:txBody>
      </p:sp>
      <p:sp>
        <p:nvSpPr>
          <p:cNvPr id="1323" name="Shape 132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68300" marL="457200">
              <a:spcBef>
                <a:spcPts val="0"/>
              </a:spcBef>
              <a:buClr>
                <a:srgbClr val="D87108"/>
              </a:buClr>
              <a:buSzPct val="100000"/>
              <a:buFont typeface="Arial"/>
              <a:buChar char="●"/>
            </a:pPr>
            <a:r>
              <a:rPr b="1" sz="2200" lang="en-GB">
                <a:solidFill>
                  <a:srgbClr val="D87108"/>
                </a:solidFill>
              </a:rPr>
              <a:t>One Word Per Context</a:t>
            </a:r>
          </a:p>
          <a:p>
            <a:pPr rtl="0" lvl="0">
              <a:spcBef>
                <a:spcPts val="0"/>
              </a:spcBef>
              <a:buNone/>
            </a:pPr>
            <a:r>
              <a:rPr b="1" sz="2200" lang="en-GB">
                <a:solidFill>
                  <a:srgbClr val="000000"/>
                </a:solidFill>
              </a:rPr>
              <a:t>Pick one word per context and the whole team should agree to it e.g. don’t use findByName and fetchByEmail together in the same project.</a:t>
            </a:r>
          </a:p>
          <a:p>
            <a:pPr rtl="0" lvl="0">
              <a:spcBef>
                <a:spcPts val="0"/>
              </a:spcBef>
              <a:buNone/>
            </a:pPr>
            <a:r>
              <a:t/>
            </a:r>
            <a:endParaRPr b="1" sz="2200">
              <a:solidFill>
                <a:srgbClr val="000000"/>
              </a:solidFill>
            </a:endParaRPr>
          </a:p>
          <a:p>
            <a:pPr rtl="0" lvl="0" indent="-368300" marL="457200">
              <a:spcBef>
                <a:spcPts val="0"/>
              </a:spcBef>
              <a:buClr>
                <a:srgbClr val="D87108"/>
              </a:buClr>
              <a:buSzPct val="100000"/>
              <a:buFont typeface="Arial"/>
              <a:buChar char="●"/>
            </a:pPr>
            <a:r>
              <a:rPr b="1" sz="2200" lang="en-GB">
                <a:solidFill>
                  <a:srgbClr val="D87108"/>
                </a:solidFill>
              </a:rPr>
              <a:t>Don’t Add Unnecessary Prefixes</a:t>
            </a:r>
          </a:p>
          <a:p>
            <a:pPr rtl="0" lvl="0">
              <a:spcBef>
                <a:spcPts val="0"/>
              </a:spcBef>
              <a:buNone/>
            </a:pPr>
            <a:r>
              <a:rPr b="1" sz="2200" lang="en-GB">
                <a:solidFill>
                  <a:srgbClr val="000000"/>
                </a:solidFill>
              </a:rPr>
              <a:t>Don’t prefix your class names with name of the modules eg BBAccountCreationService, BBUserAuthenticationService.</a:t>
            </a:r>
          </a:p>
        </p:txBody>
      </p:sp>
      <p:pic>
        <p:nvPicPr>
          <p:cNvPr id="1324" name="Shape 132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25" name="Shape 132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9" name="Shape 1329"/>
        <p:cNvGrpSpPr/>
        <p:nvPr/>
      </p:nvGrpSpPr>
      <p:grpSpPr>
        <a:xfrm>
          <a:off y="0" x="0"/>
          <a:ext cy="0" cx="0"/>
          <a:chOff y="0" x="0"/>
          <a:chExt cy="0" cx="0"/>
        </a:xfrm>
      </p:grpSpPr>
      <p:sp>
        <p:nvSpPr>
          <p:cNvPr id="1330" name="Shape 1330"/>
          <p:cNvSpPr txBox="1"/>
          <p:nvPr>
            <p:ph type="ctrTitle"/>
          </p:nvPr>
        </p:nvSpPr>
        <p:spPr>
          <a:xfrm>
            <a:off y="1583342" x="685800"/>
            <a:ext cy="1159799" cx="7772400"/>
          </a:xfrm>
          <a:prstGeom prst="rect">
            <a:avLst/>
          </a:prstGeom>
        </p:spPr>
        <p:txBody>
          <a:bodyPr bIns="91425" rIns="91425" lIns="91425" tIns="91425" anchor="b" anchorCtr="0">
            <a:noAutofit/>
          </a:bodyPr>
          <a:lstStyle/>
          <a:p>
            <a:pPr rtl="0" lvl="0">
              <a:spcBef>
                <a:spcPts val="0"/>
              </a:spcBef>
              <a:buNone/>
            </a:pPr>
            <a:r>
              <a:rPr lang="en-GB">
                <a:solidFill>
                  <a:srgbClr val="D87108"/>
                </a:solidFill>
              </a:rPr>
              <a:t>Classes</a:t>
            </a:r>
          </a:p>
        </p:txBody>
      </p:sp>
      <p:pic>
        <p:nvPicPr>
          <p:cNvPr id="1331" name="Shape 133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32" name="Shape 133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6" name="Shape 1336"/>
        <p:cNvGrpSpPr/>
        <p:nvPr/>
      </p:nvGrpSpPr>
      <p:grpSpPr>
        <a:xfrm>
          <a:off y="0" x="0"/>
          <a:ext cy="0" cx="0"/>
          <a:chOff y="0" x="0"/>
          <a:chExt cy="0" cx="0"/>
        </a:xfrm>
      </p:grpSpPr>
      <p:sp>
        <p:nvSpPr>
          <p:cNvPr id="1337" name="Shape 1337"/>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D87108"/>
                </a:solidFill>
              </a:rPr>
              <a:t>Classes</a:t>
            </a:r>
          </a:p>
        </p:txBody>
      </p:sp>
      <p:sp>
        <p:nvSpPr>
          <p:cNvPr id="1338" name="Shape 133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b="1" lang="en-GB">
                <a:solidFill>
                  <a:srgbClr val="D87108"/>
                </a:solidFill>
              </a:rPr>
              <a:t>Small </a:t>
            </a:r>
            <a:r>
              <a:rPr b="1" lang="en-GB"/>
              <a:t>: lines vs responsibilities</a:t>
            </a:r>
          </a:p>
          <a:p>
            <a:pPr rtl="0" lvl="0">
              <a:spcBef>
                <a:spcPts val="0"/>
              </a:spcBef>
              <a:buNone/>
            </a:pPr>
            <a:r>
              <a:t/>
            </a:r>
            <a:endParaRPr b="1"/>
          </a:p>
          <a:p>
            <a:pPr rtl="0" lvl="0" indent="-419100" marL="457200">
              <a:spcBef>
                <a:spcPts val="0"/>
              </a:spcBef>
              <a:buClr>
                <a:srgbClr val="000000"/>
              </a:buClr>
              <a:buSzPct val="100000"/>
              <a:buFont typeface="Arial"/>
              <a:buChar char="●"/>
            </a:pPr>
            <a:r>
              <a:rPr b="1" lang="en-GB">
                <a:solidFill>
                  <a:srgbClr val="D87108"/>
                </a:solidFill>
              </a:rPr>
              <a:t>Single Responsibility Principle (SRP)</a:t>
            </a:r>
            <a:r>
              <a:rPr b="1" lang="en-GB">
                <a:solidFill>
                  <a:srgbClr val="000000"/>
                </a:solidFill>
              </a:rPr>
              <a:t> : Only one reason to change</a:t>
            </a:r>
          </a:p>
          <a:p>
            <a:pPr rtl="0" lvl="0">
              <a:spcBef>
                <a:spcPts val="0"/>
              </a:spcBef>
              <a:buNone/>
            </a:pPr>
            <a:r>
              <a:t/>
            </a:r>
            <a:endParaRPr b="1">
              <a:solidFill>
                <a:srgbClr val="000000"/>
              </a:solidFill>
            </a:endParaRPr>
          </a:p>
          <a:p>
            <a:pPr rtl="0" lvl="0" indent="-419100" marL="457200">
              <a:spcBef>
                <a:spcPts val="0"/>
              </a:spcBef>
              <a:buClr>
                <a:srgbClr val="000000"/>
              </a:buClr>
              <a:buSzPct val="100000"/>
              <a:buFont typeface="Arial"/>
              <a:buChar char="●"/>
            </a:pPr>
            <a:r>
              <a:rPr b="1" lang="en-GB">
                <a:solidFill>
                  <a:srgbClr val="D87108"/>
                </a:solidFill>
              </a:rPr>
              <a:t>Cohesion</a:t>
            </a:r>
            <a:r>
              <a:rPr b="1" lang="en-GB">
                <a:solidFill>
                  <a:srgbClr val="000000"/>
                </a:solidFill>
              </a:rPr>
              <a:t> : variables and functions</a:t>
            </a:r>
          </a:p>
        </p:txBody>
      </p:sp>
      <p:pic>
        <p:nvPicPr>
          <p:cNvPr id="1339" name="Shape 133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40" name="Shape 134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4" name="Shape 1344"/>
        <p:cNvGrpSpPr/>
        <p:nvPr/>
      </p:nvGrpSpPr>
      <p:grpSpPr>
        <a:xfrm>
          <a:off y="0" x="0"/>
          <a:ext cy="0" cx="0"/>
          <a:chOff y="0" x="0"/>
          <a:chExt cy="0" cx="0"/>
        </a:xfrm>
      </p:grpSpPr>
      <p:sp>
        <p:nvSpPr>
          <p:cNvPr id="1345" name="Shape 1345"/>
          <p:cNvSpPr txBox="1"/>
          <p:nvPr>
            <p:ph type="ctrTitle"/>
          </p:nvPr>
        </p:nvSpPr>
        <p:spPr>
          <a:xfrm>
            <a:off y="1583342" x="685800"/>
            <a:ext cy="1159799" cx="7772400"/>
          </a:xfrm>
          <a:prstGeom prst="rect">
            <a:avLst/>
          </a:prstGeom>
        </p:spPr>
        <p:txBody>
          <a:bodyPr bIns="91425" rIns="91425" lIns="91425" tIns="91425" anchor="b" anchorCtr="0">
            <a:noAutofit/>
          </a:bodyPr>
          <a:lstStyle/>
          <a:p>
            <a:pPr rtl="0" lvl="0">
              <a:spcBef>
                <a:spcPts val="0"/>
              </a:spcBef>
              <a:buNone/>
            </a:pPr>
            <a:r>
              <a:rPr lang="en-GB">
                <a:solidFill>
                  <a:srgbClr val="D87108"/>
                </a:solidFill>
              </a:rPr>
              <a:t>Functions</a:t>
            </a:r>
          </a:p>
        </p:txBody>
      </p:sp>
      <p:pic>
        <p:nvPicPr>
          <p:cNvPr id="1346" name="Shape 134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47" name="Shape 134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1" name="Shape 1351"/>
        <p:cNvGrpSpPr/>
        <p:nvPr/>
      </p:nvGrpSpPr>
      <p:grpSpPr>
        <a:xfrm>
          <a:off y="0" x="0"/>
          <a:ext cy="0" cx="0"/>
          <a:chOff y="0" x="0"/>
          <a:chExt cy="0" cx="0"/>
        </a:xfrm>
      </p:grpSpPr>
      <p:sp>
        <p:nvSpPr>
          <p:cNvPr id="1352" name="Shape 1352"/>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D87108"/>
                </a:solidFill>
              </a:rPr>
              <a:t>Functions</a:t>
            </a:r>
          </a:p>
        </p:txBody>
      </p:sp>
      <p:sp>
        <p:nvSpPr>
          <p:cNvPr id="1353" name="Shape 135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Arial"/>
              <a:buChar char="●"/>
            </a:pPr>
            <a:r>
              <a:rPr b="1" lang="en-GB">
                <a:solidFill>
                  <a:srgbClr val="000000"/>
                </a:solidFill>
              </a:rPr>
              <a:t>The </a:t>
            </a:r>
            <a:r>
              <a:rPr b="1" lang="en-GB">
                <a:solidFill>
                  <a:srgbClr val="D87108"/>
                </a:solidFill>
              </a:rPr>
              <a:t>first rule</a:t>
            </a:r>
            <a:r>
              <a:rPr b="1" lang="en-GB">
                <a:solidFill>
                  <a:srgbClr val="000000"/>
                </a:solidFill>
              </a:rPr>
              <a:t> of functions is that they should be small</a:t>
            </a:r>
          </a:p>
          <a:p>
            <a:pPr rtl="0" lvl="0">
              <a:spcBef>
                <a:spcPts val="0"/>
              </a:spcBef>
              <a:buNone/>
            </a:pPr>
            <a:r>
              <a:t/>
            </a:r>
            <a:endParaRPr b="1">
              <a:solidFill>
                <a:srgbClr val="000000"/>
              </a:solidFill>
            </a:endParaRPr>
          </a:p>
          <a:p>
            <a:pPr rtl="0" lvl="0" indent="-419100" marL="457200">
              <a:spcBef>
                <a:spcPts val="0"/>
              </a:spcBef>
              <a:buClr>
                <a:srgbClr val="000000"/>
              </a:buClr>
              <a:buSzPct val="100000"/>
              <a:buFont typeface="Arial"/>
              <a:buChar char="●"/>
            </a:pPr>
            <a:r>
              <a:rPr b="1" lang="en-GB">
                <a:solidFill>
                  <a:srgbClr val="000000"/>
                </a:solidFill>
              </a:rPr>
              <a:t>The </a:t>
            </a:r>
            <a:r>
              <a:rPr b="1" lang="en-GB">
                <a:solidFill>
                  <a:srgbClr val="D87108"/>
                </a:solidFill>
              </a:rPr>
              <a:t>second rule</a:t>
            </a:r>
            <a:r>
              <a:rPr b="1" lang="en-GB">
                <a:solidFill>
                  <a:srgbClr val="000000"/>
                </a:solidFill>
              </a:rPr>
              <a:t> of functions is that they should be smaller than that</a:t>
            </a:r>
          </a:p>
          <a:p>
            <a:pPr rtl="0" lvl="0">
              <a:spcBef>
                <a:spcPts val="0"/>
              </a:spcBef>
              <a:buNone/>
            </a:pPr>
            <a:r>
              <a:t/>
            </a:r>
            <a:endParaRPr b="1">
              <a:solidFill>
                <a:srgbClr val="000000"/>
              </a:solidFill>
            </a:endParaRPr>
          </a:p>
          <a:p>
            <a:pPr rtl="0" lvl="0">
              <a:spcBef>
                <a:spcPts val="0"/>
              </a:spcBef>
              <a:buNone/>
            </a:pPr>
            <a:r>
              <a:t/>
            </a:r>
            <a:endParaRPr b="1">
              <a:solidFill>
                <a:srgbClr val="000000"/>
              </a:solidFill>
            </a:endParaRPr>
          </a:p>
        </p:txBody>
      </p:sp>
      <p:pic>
        <p:nvPicPr>
          <p:cNvPr id="1354" name="Shape 135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55" name="Shape 135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9" name="Shape 1359"/>
        <p:cNvGrpSpPr/>
        <p:nvPr/>
      </p:nvGrpSpPr>
      <p:grpSpPr>
        <a:xfrm>
          <a:off y="0" x="0"/>
          <a:ext cy="0" cx="0"/>
          <a:chOff y="0" x="0"/>
          <a:chExt cy="0" cx="0"/>
        </a:xfrm>
      </p:grpSpPr>
      <p:sp>
        <p:nvSpPr>
          <p:cNvPr id="1360" name="Shape 1360"/>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D87108"/>
                </a:solidFill>
              </a:rPr>
              <a:t>Functions</a:t>
            </a:r>
          </a:p>
        </p:txBody>
      </p:sp>
      <p:sp>
        <p:nvSpPr>
          <p:cNvPr id="1361" name="Shape 136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lnSpc>
                <a:spcPct val="150000"/>
              </a:lnSpc>
              <a:spcBef>
                <a:spcPts val="0"/>
              </a:spcBef>
              <a:buClr>
                <a:srgbClr val="000000"/>
              </a:buClr>
              <a:buSzPct val="100000"/>
              <a:buFont typeface="Arial"/>
              <a:buChar char="●"/>
            </a:pPr>
            <a:r>
              <a:rPr b="1" lang="en-GB">
                <a:solidFill>
                  <a:srgbClr val="000000"/>
                </a:solidFill>
              </a:rPr>
              <a:t>Flag Arguments</a:t>
            </a:r>
          </a:p>
          <a:p>
            <a:pPr rtl="0" lvl="0" indent="-419100" marL="457200">
              <a:lnSpc>
                <a:spcPct val="150000"/>
              </a:lnSpc>
              <a:spcBef>
                <a:spcPts val="0"/>
              </a:spcBef>
              <a:buClr>
                <a:srgbClr val="000000"/>
              </a:buClr>
              <a:buSzPct val="100000"/>
              <a:buFont typeface="Arial"/>
              <a:buChar char="●"/>
            </a:pPr>
            <a:r>
              <a:rPr b="1" lang="en-GB">
                <a:solidFill>
                  <a:srgbClr val="000000"/>
                </a:solidFill>
              </a:rPr>
              <a:t>Argument Objects</a:t>
            </a:r>
          </a:p>
          <a:p>
            <a:pPr rtl="0" lvl="0" indent="-419100" marL="457200">
              <a:lnSpc>
                <a:spcPct val="150000"/>
              </a:lnSpc>
              <a:spcBef>
                <a:spcPts val="0"/>
              </a:spcBef>
              <a:buClr>
                <a:srgbClr val="000000"/>
              </a:buClr>
              <a:buSzPct val="100000"/>
              <a:buFont typeface="Arial"/>
              <a:buChar char="●"/>
            </a:pPr>
            <a:r>
              <a:rPr b="1" lang="en-GB">
                <a:solidFill>
                  <a:srgbClr val="000000"/>
                </a:solidFill>
              </a:rPr>
              <a:t>Side Effects</a:t>
            </a:r>
          </a:p>
          <a:p>
            <a:pPr rtl="0" lvl="0" indent="-419100" marL="457200">
              <a:lnSpc>
                <a:spcPct val="150000"/>
              </a:lnSpc>
              <a:spcBef>
                <a:spcPts val="0"/>
              </a:spcBef>
              <a:buClr>
                <a:srgbClr val="000000"/>
              </a:buClr>
              <a:buSzPct val="100000"/>
              <a:buFont typeface="Arial"/>
              <a:buChar char="●"/>
            </a:pPr>
            <a:r>
              <a:rPr b="1" lang="en-GB">
                <a:solidFill>
                  <a:srgbClr val="000000"/>
                </a:solidFill>
              </a:rPr>
              <a:t>Command Query Separation</a:t>
            </a:r>
          </a:p>
          <a:p>
            <a:pPr rtl="0" lvl="0" indent="-419100" marL="457200">
              <a:lnSpc>
                <a:spcPct val="150000"/>
              </a:lnSpc>
              <a:spcBef>
                <a:spcPts val="0"/>
              </a:spcBef>
              <a:buClr>
                <a:srgbClr val="000000"/>
              </a:buClr>
              <a:buSzPct val="100000"/>
              <a:buFont typeface="Arial"/>
              <a:buChar char="●"/>
            </a:pPr>
            <a:r>
              <a:rPr b="1" lang="en-GB">
                <a:solidFill>
                  <a:srgbClr val="D87108"/>
                </a:solidFill>
              </a:rPr>
              <a:t>Demo </a:t>
            </a:r>
            <a:r>
              <a:rPr b="1" lang="en-GB"/>
              <a:t>: UserValidator </a:t>
            </a:r>
          </a:p>
        </p:txBody>
      </p:sp>
      <p:pic>
        <p:nvPicPr>
          <p:cNvPr id="1362" name="Shape 136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63" name="Shape 136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y="0" x="0"/>
          <a:ext cy="0" cx="0"/>
          <a:chOff y="0" x="0"/>
          <a:chExt cy="0" cx="0"/>
        </a:xfrm>
      </p:grpSpPr>
      <p:sp>
        <p:nvSpPr>
          <p:cNvPr id="156" name="Shape 156"/>
          <p:cNvSpPr txBox="1"/>
          <p:nvPr/>
        </p:nvSpPr>
        <p:spPr>
          <a:xfrm>
            <a:off y="1397655" x="457200"/>
            <a:ext cy="2794273" cx="8229600"/>
          </a:xfrm>
          <a:prstGeom prst="rect">
            <a:avLst/>
          </a:prstGeom>
          <a:noFill/>
          <a:ln>
            <a:noFill/>
          </a:ln>
        </p:spPr>
        <p:txBody>
          <a:bodyPr bIns="91425" rIns="91425" lIns="91425" tIns="91425" anchor="t" anchorCtr="0">
            <a:noAutofit/>
          </a:bodyPr>
          <a:lstStyle/>
          <a:p>
            <a:pPr algn="l" rtl="0" lvl="0" marR="0" indent="-342900" marL="342900">
              <a:lnSpc>
                <a:spcPct val="100000"/>
              </a:lnSpc>
              <a:spcBef>
                <a:spcPts val="0"/>
              </a:spcBef>
              <a:spcAft>
                <a:spcPts val="0"/>
              </a:spcAft>
              <a:buClr>
                <a:schemeClr val="dk1"/>
              </a:buClr>
              <a:buFont typeface="Questrial"/>
              <a:buNone/>
            </a:pPr>
            <a:r>
              <a:t/>
            </a:r>
            <a:endParaRPr strike="noStrike" u="none" b="0" cap="none" baseline="0" sz="2400" i="0">
              <a:solidFill>
                <a:schemeClr val="dk1"/>
              </a:solidFill>
              <a:latin typeface="Questrial"/>
              <a:ea typeface="Questrial"/>
              <a:cs typeface="Questrial"/>
              <a:sym typeface="Questrial"/>
              <a:rtl val="0"/>
            </a:endParaRPr>
          </a:p>
          <a:p>
            <a:pPr algn="l" rtl="0" lvl="0" marR="0" indent="-342900" marL="342900">
              <a:lnSpc>
                <a:spcPct val="100000"/>
              </a:lnSpc>
              <a:spcBef>
                <a:spcPts val="0"/>
              </a:spcBef>
              <a:spcAft>
                <a:spcPts val="0"/>
              </a:spcAft>
              <a:buClr>
                <a:schemeClr val="dk1"/>
              </a:buClr>
              <a:buFont typeface="Questrial"/>
              <a:buNone/>
            </a:pPr>
            <a:r>
              <a:t/>
            </a:r>
            <a:endParaRPr strike="noStrike" u="none" b="0" cap="none" baseline="0" sz="2400" i="0">
              <a:solidFill>
                <a:schemeClr val="dk1"/>
              </a:solidFill>
              <a:latin typeface="Questrial"/>
              <a:ea typeface="Questrial"/>
              <a:cs typeface="Questrial"/>
              <a:sym typeface="Questrial"/>
              <a:rtl val="0"/>
            </a:endParaRPr>
          </a:p>
          <a:p>
            <a:pPr algn="l" rtl="0" lvl="0" marR="0" indent="-342900" marL="342900">
              <a:lnSpc>
                <a:spcPct val="100000"/>
              </a:lnSpc>
              <a:spcBef>
                <a:spcPts val="0"/>
              </a:spcBef>
              <a:spcAft>
                <a:spcPts val="0"/>
              </a:spcAft>
              <a:buClr>
                <a:schemeClr val="dk1"/>
              </a:buClr>
              <a:buFont typeface="Questrial"/>
              <a:buNone/>
            </a:pPr>
            <a:r>
              <a:t/>
            </a:r>
            <a:endParaRPr strike="noStrike" u="none" b="0" cap="none" baseline="0" sz="2400" i="0">
              <a:solidFill>
                <a:schemeClr val="dk1"/>
              </a:solidFill>
              <a:latin typeface="Questrial"/>
              <a:ea typeface="Questrial"/>
              <a:cs typeface="Questrial"/>
              <a:sym typeface="Questrial"/>
              <a:rtl val="0"/>
            </a:endParaRPr>
          </a:p>
          <a:p>
            <a:pPr algn="l" rtl="0" lvl="0" marR="0" indent="-342900" marL="342900">
              <a:lnSpc>
                <a:spcPct val="100000"/>
              </a:lnSpc>
              <a:spcBef>
                <a:spcPts val="0"/>
              </a:spcBef>
              <a:spcAft>
                <a:spcPts val="0"/>
              </a:spcAft>
              <a:buClr>
                <a:schemeClr val="dk1"/>
              </a:buClr>
              <a:buFont typeface="Questrial"/>
              <a:buNone/>
            </a:pPr>
            <a:r>
              <a:t/>
            </a:r>
            <a:endParaRPr strike="noStrike" u="none" b="0" cap="none" baseline="0" sz="2400" i="0">
              <a:solidFill>
                <a:schemeClr val="dk1"/>
              </a:solidFill>
              <a:latin typeface="Questrial"/>
              <a:ea typeface="Questrial"/>
              <a:cs typeface="Questrial"/>
              <a:sym typeface="Questrial"/>
              <a:rtl val="0"/>
            </a:endParaRPr>
          </a:p>
        </p:txBody>
      </p:sp>
      <p:pic>
        <p:nvPicPr>
          <p:cNvPr id="157" name="Shape 157"/>
          <p:cNvPicPr preferRelativeResize="0"/>
          <p:nvPr/>
        </p:nvPicPr>
        <p:blipFill rotWithShape="1">
          <a:blip r:embed="rId3">
            <a:alphaModFix/>
          </a:blip>
          <a:srcRect t="0" b="0" r="0" l="0"/>
          <a:stretch/>
        </p:blipFill>
        <p:spPr>
          <a:xfrm>
            <a:off y="1295074" x="1743625"/>
            <a:ext cy="2728911" cx="4762498"/>
          </a:xfrm>
          <a:prstGeom prst="rect">
            <a:avLst/>
          </a:prstGeom>
          <a:noFill/>
          <a:ln>
            <a:noFill/>
          </a:ln>
        </p:spPr>
      </p:pic>
      <p:pic>
        <p:nvPicPr>
          <p:cNvPr id="158" name="Shape 158"/>
          <p:cNvPicPr preferRelativeResize="0"/>
          <p:nvPr/>
        </p:nvPicPr>
        <p:blipFill rotWithShape="1">
          <a:blip r:embed="rId4">
            <a:alphaModFix/>
          </a:blip>
          <a:srcRect t="0" b="0" r="0" l="0"/>
          <a:stretch/>
        </p:blipFill>
        <p:spPr>
          <a:xfrm>
            <a:off y="3123929" x="6373600"/>
            <a:ext cy="693243" cx="2000275"/>
          </a:xfrm>
          <a:prstGeom prst="rect">
            <a:avLst/>
          </a:prstGeom>
          <a:noFill/>
          <a:ln>
            <a:noFill/>
          </a:ln>
        </p:spPr>
      </p:pic>
      <p:pic>
        <p:nvPicPr>
          <p:cNvPr id="159" name="Shape 159"/>
          <p:cNvPicPr preferRelativeResize="0"/>
          <p:nvPr/>
        </p:nvPicPr>
        <p:blipFill rotWithShape="1">
          <a:blip r:embed="rId5">
            <a:alphaModFix/>
          </a:blip>
          <a:srcRect t="0" b="0" r="0" l="0"/>
          <a:stretch/>
        </p:blipFill>
        <p:spPr>
          <a:xfrm>
            <a:off y="3495696" x="720725"/>
            <a:ext cy="321468" cx="2286000"/>
          </a:xfrm>
          <a:prstGeom prst="rect">
            <a:avLst/>
          </a:prstGeom>
          <a:noFill/>
          <a:ln>
            <a:noFill/>
          </a:ln>
        </p:spPr>
      </p:pic>
      <p:pic>
        <p:nvPicPr>
          <p:cNvPr id="160" name="Shape 160"/>
          <p:cNvPicPr preferRelativeResize="0"/>
          <p:nvPr/>
        </p:nvPicPr>
        <p:blipFill rotWithShape="1">
          <a:blip r:embed="rId6">
            <a:alphaModFix/>
          </a:blip>
          <a:srcRect t="0" b="0" r="0" l="0"/>
          <a:stretch/>
        </p:blipFill>
        <p:spPr>
          <a:xfrm>
            <a:off y="4612224" x="307050"/>
            <a:ext cy="336725" cx="1030849"/>
          </a:xfrm>
          <a:prstGeom prst="rect">
            <a:avLst/>
          </a:prstGeom>
          <a:noFill/>
          <a:ln>
            <a:noFill/>
          </a:ln>
        </p:spPr>
      </p:pic>
      <p:sp>
        <p:nvSpPr>
          <p:cNvPr id="161" name="Shape 16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62" name="Shape 162"/>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Mocking</a:t>
            </a:r>
          </a:p>
        </p:txBody>
      </p:sp>
    </p:spTree>
  </p:cSld>
  <p:clrMapOvr>
    <a:masterClrMapping/>
  </p:clrMapOvr>
  <p:transition spd="slow">
    <p:cut/>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7" name="Shape 1367"/>
        <p:cNvGrpSpPr/>
        <p:nvPr/>
      </p:nvGrpSpPr>
      <p:grpSpPr>
        <a:xfrm>
          <a:off y="0" x="0"/>
          <a:ext cy="0" cx="0"/>
          <a:chOff y="0" x="0"/>
          <a:chExt cy="0" cx="0"/>
        </a:xfrm>
      </p:grpSpPr>
      <p:sp>
        <p:nvSpPr>
          <p:cNvPr id="1368" name="Shape 1368"/>
          <p:cNvSpPr txBox="1"/>
          <p:nvPr>
            <p:ph type="ctrTitle"/>
          </p:nvPr>
        </p:nvSpPr>
        <p:spPr>
          <a:xfrm>
            <a:off y="1583342" x="685800"/>
            <a:ext cy="1159799" cx="7772400"/>
          </a:xfrm>
          <a:prstGeom prst="rect">
            <a:avLst/>
          </a:prstGeom>
        </p:spPr>
        <p:txBody>
          <a:bodyPr bIns="91425" rIns="91425" lIns="91425" tIns="91425" anchor="b" anchorCtr="0">
            <a:noAutofit/>
          </a:bodyPr>
          <a:lstStyle/>
          <a:p>
            <a:pPr rtl="0" lvl="0">
              <a:spcBef>
                <a:spcPts val="0"/>
              </a:spcBef>
              <a:buNone/>
            </a:pPr>
            <a:r>
              <a:rPr lang="en-GB">
                <a:solidFill>
                  <a:srgbClr val="000000"/>
                </a:solidFill>
              </a:rPr>
              <a:t>Code</a:t>
            </a:r>
            <a:r>
              <a:rPr lang="en-GB">
                <a:solidFill>
                  <a:srgbClr val="D87108"/>
                </a:solidFill>
              </a:rPr>
              <a:t> Smells</a:t>
            </a:r>
          </a:p>
        </p:txBody>
      </p:sp>
      <p:pic>
        <p:nvPicPr>
          <p:cNvPr id="1369" name="Shape 136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70" name="Shape 137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4" name="Shape 1374"/>
        <p:cNvGrpSpPr/>
        <p:nvPr/>
      </p:nvGrpSpPr>
      <p:grpSpPr>
        <a:xfrm>
          <a:off y="0" x="0"/>
          <a:ext cy="0" cx="0"/>
          <a:chOff y="0" x="0"/>
          <a:chExt cy="0" cx="0"/>
        </a:xfrm>
      </p:grpSpPr>
      <p:pic>
        <p:nvPicPr>
          <p:cNvPr id="1375" name="Shape 137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76" name="Shape 137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1377" name="Shape 1377"/>
          <p:cNvPicPr preferRelativeResize="0"/>
          <p:nvPr/>
        </p:nvPicPr>
        <p:blipFill>
          <a:blip r:embed="rId4">
            <a:alphaModFix/>
          </a:blip>
          <a:stretch>
            <a:fillRect/>
          </a:stretch>
        </p:blipFill>
        <p:spPr>
          <a:xfrm>
            <a:off y="250500" x="1138275"/>
            <a:ext cy="4238224" cx="6947174"/>
          </a:xfrm>
          <a:prstGeom prst="rect">
            <a:avLst/>
          </a:prstGeom>
          <a:noFill/>
          <a:ln>
            <a:noFill/>
          </a:ln>
        </p:spPr>
      </p:pic>
    </p:spTree>
  </p:cSld>
  <p:clrMapOvr>
    <a:masterClrMapping/>
  </p:clrMapOvr>
  <p:transition spd="slow">
    <p:cut/>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1" name="Shape 1381"/>
        <p:cNvGrpSpPr/>
        <p:nvPr/>
      </p:nvGrpSpPr>
      <p:grpSpPr>
        <a:xfrm>
          <a:off y="0" x="0"/>
          <a:ext cy="0" cx="0"/>
          <a:chOff y="0" x="0"/>
          <a:chExt cy="0" cx="0"/>
        </a:xfrm>
      </p:grpSpPr>
      <p:sp>
        <p:nvSpPr>
          <p:cNvPr id="1382" name="Shape 1382"/>
          <p:cNvSpPr txBox="1"/>
          <p:nvPr>
            <p:ph type="ctrTitle"/>
          </p:nvPr>
        </p:nvSpPr>
        <p:spPr>
          <a:xfrm>
            <a:off y="1583342" x="685800"/>
            <a:ext cy="1159799" cx="7772400"/>
          </a:xfrm>
          <a:prstGeom prst="rect">
            <a:avLst/>
          </a:prstGeom>
        </p:spPr>
        <p:txBody>
          <a:bodyPr bIns="91425" rIns="91425" lIns="91425" tIns="91425" anchor="b" anchorCtr="0">
            <a:noAutofit/>
          </a:bodyPr>
          <a:lstStyle/>
          <a:p>
            <a:pPr rtl="0" lvl="0">
              <a:spcBef>
                <a:spcPts val="0"/>
              </a:spcBef>
              <a:buNone/>
            </a:pPr>
            <a:r>
              <a:rPr lang="en-GB">
                <a:solidFill>
                  <a:srgbClr val="D87108"/>
                </a:solidFill>
              </a:rPr>
              <a:t>Payroll</a:t>
            </a:r>
            <a:r>
              <a:rPr lang="en-GB"/>
              <a:t> Demo</a:t>
            </a:r>
          </a:p>
        </p:txBody>
      </p:sp>
      <p:pic>
        <p:nvPicPr>
          <p:cNvPr id="1383" name="Shape 138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84" name="Shape 138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8" name="Shape 1388"/>
        <p:cNvGrpSpPr/>
        <p:nvPr/>
      </p:nvGrpSpPr>
      <p:grpSpPr>
        <a:xfrm>
          <a:off y="0" x="0"/>
          <a:ext cy="0" cx="0"/>
          <a:chOff y="0" x="0"/>
          <a:chExt cy="0" cx="0"/>
        </a:xfrm>
      </p:grpSpPr>
      <p:sp>
        <p:nvSpPr>
          <p:cNvPr id="1389" name="Shape 1389"/>
          <p:cNvSpPr txBox="1"/>
          <p:nvPr>
            <p:ph type="ctrTitle"/>
          </p:nvPr>
        </p:nvSpPr>
        <p:spPr>
          <a:xfrm>
            <a:off y="1991850" x="685800"/>
            <a:ext cy="1159799" cx="7772400"/>
          </a:xfrm>
          <a:prstGeom prst="rect">
            <a:avLst/>
          </a:prstGeom>
        </p:spPr>
        <p:txBody>
          <a:bodyPr bIns="91425" rIns="91425" lIns="91425" tIns="91425" anchor="b" anchorCtr="0">
            <a:noAutofit/>
          </a:bodyPr>
          <a:lstStyle/>
          <a:p>
            <a:pPr>
              <a:spcBef>
                <a:spcPts val="0"/>
              </a:spcBef>
              <a:buNone/>
            </a:pPr>
            <a:r>
              <a:rPr lang="en-GB"/>
              <a:t>Pair </a:t>
            </a:r>
            <a:r>
              <a:rPr lang="en-GB">
                <a:solidFill>
                  <a:srgbClr val="D87108"/>
                </a:solidFill>
              </a:rPr>
              <a:t>Programming</a:t>
            </a:r>
          </a:p>
        </p:txBody>
      </p:sp>
      <p:pic>
        <p:nvPicPr>
          <p:cNvPr id="1390" name="Shape 139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391" name="Shape 139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5" name="Shape 1395"/>
        <p:cNvGrpSpPr/>
        <p:nvPr/>
      </p:nvGrpSpPr>
      <p:grpSpPr>
        <a:xfrm>
          <a:off y="0" x="0"/>
          <a:ext cy="0" cx="0"/>
          <a:chOff y="0" x="0"/>
          <a:chExt cy="0" cx="0"/>
        </a:xfrm>
      </p:grpSpPr>
      <p:sp>
        <p:nvSpPr>
          <p:cNvPr id="1396" name="Shape 1396"/>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t>Pair </a:t>
            </a:r>
            <a:r>
              <a:rPr lang="en-GB">
                <a:solidFill>
                  <a:srgbClr val="D87108"/>
                </a:solidFill>
              </a:rPr>
              <a:t>Programming</a:t>
            </a:r>
          </a:p>
        </p:txBody>
      </p:sp>
      <p:sp>
        <p:nvSpPr>
          <p:cNvPr id="1397" name="Shape 139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Two team members working on </a:t>
            </a:r>
          </a:p>
          <a:p>
            <a:pPr rtl="0" lvl="0" indent="457200">
              <a:spcBef>
                <a:spcPts val="0"/>
              </a:spcBef>
              <a:buNone/>
            </a:pPr>
            <a:r>
              <a:rPr lang="en-GB"/>
              <a:t>the same task</a:t>
            </a:r>
          </a:p>
          <a:p>
            <a:pPr rtl="0" lvl="0" indent="-419100" marL="457200">
              <a:spcBef>
                <a:spcPts val="0"/>
              </a:spcBef>
              <a:buClr>
                <a:schemeClr val="dk1"/>
              </a:buClr>
              <a:buSzPct val="100000"/>
              <a:buFont typeface="Arial"/>
              <a:buChar char="●"/>
            </a:pPr>
            <a:r>
              <a:rPr lang="en-GB"/>
              <a:t>Both have same target</a:t>
            </a:r>
          </a:p>
          <a:p>
            <a:pPr rtl="0" lvl="0" indent="-419100" marL="457200">
              <a:spcBef>
                <a:spcPts val="0"/>
              </a:spcBef>
              <a:buClr>
                <a:schemeClr val="dk1"/>
              </a:buClr>
              <a:buSzPct val="100000"/>
              <a:buFont typeface="Arial"/>
              <a:buChar char="●"/>
            </a:pPr>
            <a:r>
              <a:rPr lang="en-GB"/>
              <a:t>Both have different expertise</a:t>
            </a:r>
          </a:p>
          <a:p>
            <a:pPr rtl="0" lvl="0" indent="-419100" marL="457200">
              <a:spcBef>
                <a:spcPts val="0"/>
              </a:spcBef>
              <a:buClr>
                <a:schemeClr val="dk1"/>
              </a:buClr>
              <a:buSzPct val="100000"/>
              <a:buFont typeface="Arial"/>
              <a:buChar char="●"/>
            </a:pPr>
            <a:r>
              <a:rPr lang="en-GB"/>
              <a:t>One is driver and other is navigator</a:t>
            </a:r>
          </a:p>
          <a:p>
            <a:pPr rtl="0" lvl="0" indent="-419100" marL="457200">
              <a:spcBef>
                <a:spcPts val="0"/>
              </a:spcBef>
              <a:buClr>
                <a:schemeClr val="dk1"/>
              </a:buClr>
              <a:buSzPct val="100000"/>
              <a:buFont typeface="Arial"/>
              <a:buChar char="●"/>
            </a:pPr>
            <a:r>
              <a:rPr lang="en-GB"/>
              <a:t>Pair programming increases software quality without impacting time to deliver </a:t>
            </a:r>
          </a:p>
          <a:p>
            <a:pPr>
              <a:spcBef>
                <a:spcPts val="0"/>
              </a:spcBef>
              <a:buNone/>
            </a:pPr>
            <a:r>
              <a:t/>
            </a:r>
            <a:endParaRPr/>
          </a:p>
        </p:txBody>
      </p:sp>
      <p:pic>
        <p:nvPicPr>
          <p:cNvPr id="1398" name="Shape 1398"/>
          <p:cNvPicPr preferRelativeResize="0"/>
          <p:nvPr/>
        </p:nvPicPr>
        <p:blipFill>
          <a:blip r:embed="rId3">
            <a:alphaModFix/>
          </a:blip>
          <a:stretch>
            <a:fillRect/>
          </a:stretch>
        </p:blipFill>
        <p:spPr>
          <a:xfrm>
            <a:off y="1063375" x="6481312"/>
            <a:ext cy="1847850" cx="2466975"/>
          </a:xfrm>
          <a:prstGeom prst="rect">
            <a:avLst/>
          </a:prstGeom>
          <a:noFill/>
          <a:ln>
            <a:noFill/>
          </a:ln>
        </p:spPr>
      </p:pic>
      <p:pic>
        <p:nvPicPr>
          <p:cNvPr id="1399" name="Shape 1399"/>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400" name="Shape 140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4" name="Shape 1404"/>
        <p:cNvGrpSpPr/>
        <p:nvPr/>
      </p:nvGrpSpPr>
      <p:grpSpPr>
        <a:xfrm>
          <a:off y="0" x="0"/>
          <a:ext cy="0" cx="0"/>
          <a:chOff y="0" x="0"/>
          <a:chExt cy="0" cx="0"/>
        </a:xfrm>
      </p:grpSpPr>
      <p:sp>
        <p:nvSpPr>
          <p:cNvPr id="1405" name="Shape 1405"/>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t>Isn’t it a </a:t>
            </a:r>
            <a:r>
              <a:rPr lang="en-GB">
                <a:solidFill>
                  <a:srgbClr val="D87108"/>
                </a:solidFill>
              </a:rPr>
              <a:t>waste?</a:t>
            </a:r>
          </a:p>
        </p:txBody>
      </p:sp>
      <p:sp>
        <p:nvSpPr>
          <p:cNvPr id="1406" name="Shape 140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Two developers will do the work of one</a:t>
            </a:r>
          </a:p>
          <a:p>
            <a:pPr rtl="0" lvl="0" indent="-419100" marL="457200">
              <a:spcBef>
                <a:spcPts val="0"/>
              </a:spcBef>
              <a:buClr>
                <a:schemeClr val="dk1"/>
              </a:buClr>
              <a:buSzPct val="100000"/>
              <a:buFont typeface="Arial"/>
              <a:buChar char="●"/>
            </a:pPr>
            <a:r>
              <a:rPr lang="en-GB"/>
              <a:t>Junior guys will slow down seniors</a:t>
            </a:r>
          </a:p>
          <a:p>
            <a:pPr rtl="0" lvl="0" indent="-419100" marL="457200">
              <a:spcBef>
                <a:spcPts val="0"/>
              </a:spcBef>
              <a:buClr>
                <a:schemeClr val="dk1"/>
              </a:buClr>
              <a:buSzPct val="100000"/>
              <a:buFont typeface="Arial"/>
              <a:buChar char="●"/>
            </a:pPr>
            <a:r>
              <a:rPr lang="en-GB"/>
              <a:t>Less work will get done</a:t>
            </a:r>
          </a:p>
          <a:p>
            <a:pPr rtl="0" lvl="0" indent="-419100" marL="457200">
              <a:spcBef>
                <a:spcPts val="0"/>
              </a:spcBef>
              <a:buClr>
                <a:schemeClr val="dk1"/>
              </a:buClr>
              <a:buSzPct val="100000"/>
              <a:buFont typeface="Arial"/>
              <a:buChar char="●"/>
            </a:pPr>
            <a:r>
              <a:rPr lang="en-GB"/>
              <a:t>My cost will double</a:t>
            </a:r>
          </a:p>
          <a:p>
            <a:pPr rtl="0" lvl="0" indent="-419100" marL="457200">
              <a:spcBef>
                <a:spcPts val="0"/>
              </a:spcBef>
              <a:buClr>
                <a:schemeClr val="dk1"/>
              </a:buClr>
              <a:buSzPct val="100000"/>
              <a:buFont typeface="Arial"/>
              <a:buChar char="●"/>
            </a:pPr>
            <a:r>
              <a:rPr lang="en-GB"/>
              <a:t>Why would I put two people on a job that just one can do?</a:t>
            </a:r>
          </a:p>
        </p:txBody>
      </p:sp>
      <p:pic>
        <p:nvPicPr>
          <p:cNvPr id="1407" name="Shape 140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08" name="Shape 140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2" name="Shape 1412"/>
        <p:cNvGrpSpPr/>
        <p:nvPr/>
      </p:nvGrpSpPr>
      <p:grpSpPr>
        <a:xfrm>
          <a:off y="0" x="0"/>
          <a:ext cy="0" cx="0"/>
          <a:chOff y="0" x="0"/>
          <a:chExt cy="0" cx="0"/>
        </a:xfrm>
      </p:grpSpPr>
      <p:pic>
        <p:nvPicPr>
          <p:cNvPr id="1413" name="Shape 1413"/>
          <p:cNvPicPr preferRelativeResize="0"/>
          <p:nvPr/>
        </p:nvPicPr>
        <p:blipFill>
          <a:blip r:embed="rId3">
            <a:alphaModFix/>
          </a:blip>
          <a:stretch>
            <a:fillRect/>
          </a:stretch>
        </p:blipFill>
        <p:spPr>
          <a:xfrm>
            <a:off y="352887" x="579900"/>
            <a:ext cy="1743075" cx="2628900"/>
          </a:xfrm>
          <a:prstGeom prst="rect">
            <a:avLst/>
          </a:prstGeom>
          <a:noFill/>
          <a:ln>
            <a:noFill/>
          </a:ln>
        </p:spPr>
      </p:pic>
      <p:pic>
        <p:nvPicPr>
          <p:cNvPr id="1414" name="Shape 1414"/>
          <p:cNvPicPr preferRelativeResize="0"/>
          <p:nvPr/>
        </p:nvPicPr>
        <p:blipFill>
          <a:blip r:embed="rId4">
            <a:alphaModFix/>
          </a:blip>
          <a:stretch>
            <a:fillRect/>
          </a:stretch>
        </p:blipFill>
        <p:spPr>
          <a:xfrm>
            <a:off y="259687" x="6143362"/>
            <a:ext cy="1743075" cx="2619375"/>
          </a:xfrm>
          <a:prstGeom prst="rect">
            <a:avLst/>
          </a:prstGeom>
          <a:noFill/>
          <a:ln>
            <a:noFill/>
          </a:ln>
        </p:spPr>
      </p:pic>
      <p:pic>
        <p:nvPicPr>
          <p:cNvPr id="1415" name="Shape 1415"/>
          <p:cNvPicPr preferRelativeResize="0"/>
          <p:nvPr/>
        </p:nvPicPr>
        <p:blipFill>
          <a:blip r:embed="rId5">
            <a:alphaModFix/>
          </a:blip>
          <a:stretch>
            <a:fillRect/>
          </a:stretch>
        </p:blipFill>
        <p:spPr>
          <a:xfrm>
            <a:off y="3112575" x="284612"/>
            <a:ext cy="1562100" cx="2924175"/>
          </a:xfrm>
          <a:prstGeom prst="rect">
            <a:avLst/>
          </a:prstGeom>
          <a:noFill/>
          <a:ln>
            <a:noFill/>
          </a:ln>
        </p:spPr>
      </p:pic>
      <p:pic>
        <p:nvPicPr>
          <p:cNvPr id="1416" name="Shape 1416"/>
          <p:cNvPicPr preferRelativeResize="0"/>
          <p:nvPr/>
        </p:nvPicPr>
        <p:blipFill>
          <a:blip r:embed="rId6">
            <a:alphaModFix/>
          </a:blip>
          <a:stretch>
            <a:fillRect/>
          </a:stretch>
        </p:blipFill>
        <p:spPr>
          <a:xfrm>
            <a:off y="2893450" x="6185612"/>
            <a:ext cy="1847850" cx="2466975"/>
          </a:xfrm>
          <a:prstGeom prst="rect">
            <a:avLst/>
          </a:prstGeom>
          <a:noFill/>
          <a:ln>
            <a:noFill/>
          </a:ln>
        </p:spPr>
      </p:pic>
      <p:pic>
        <p:nvPicPr>
          <p:cNvPr id="1417" name="Shape 1417"/>
          <p:cNvPicPr preferRelativeResize="0"/>
          <p:nvPr/>
        </p:nvPicPr>
        <p:blipFill>
          <a:blip r:embed="rId7">
            <a:alphaModFix/>
          </a:blip>
          <a:stretch>
            <a:fillRect/>
          </a:stretch>
        </p:blipFill>
        <p:spPr>
          <a:xfrm>
            <a:off y="1322675" x="3475925"/>
            <a:ext cy="1905000" cx="2400300"/>
          </a:xfrm>
          <a:prstGeom prst="rect">
            <a:avLst/>
          </a:prstGeom>
          <a:noFill/>
          <a:ln>
            <a:noFill/>
          </a:ln>
        </p:spPr>
      </p:pic>
      <p:pic>
        <p:nvPicPr>
          <p:cNvPr id="1418" name="Shape 1418"/>
          <p:cNvPicPr preferRelativeResize="0"/>
          <p:nvPr/>
        </p:nvPicPr>
        <p:blipFill rotWithShape="1">
          <a:blip r:embed="rId8">
            <a:alphaModFix/>
          </a:blip>
          <a:srcRect t="0" b="0" r="0" l="0"/>
          <a:stretch/>
        </p:blipFill>
        <p:spPr>
          <a:xfrm>
            <a:off y="4612224" x="307050"/>
            <a:ext cy="336725" cx="1030849"/>
          </a:xfrm>
          <a:prstGeom prst="rect">
            <a:avLst/>
          </a:prstGeom>
          <a:noFill/>
          <a:ln>
            <a:noFill/>
          </a:ln>
        </p:spPr>
      </p:pic>
      <p:sp>
        <p:nvSpPr>
          <p:cNvPr id="1419" name="Shape 141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3" name="Shape 1423"/>
        <p:cNvGrpSpPr/>
        <p:nvPr/>
      </p:nvGrpSpPr>
      <p:grpSpPr>
        <a:xfrm>
          <a:off y="0" x="0"/>
          <a:ext cy="0" cx="0"/>
          <a:chOff y="0" x="0"/>
          <a:chExt cy="0" cx="0"/>
        </a:xfrm>
      </p:grpSpPr>
      <p:sp>
        <p:nvSpPr>
          <p:cNvPr id="1424" name="Shape 1424"/>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t>When should you </a:t>
            </a:r>
            <a:r>
              <a:rPr lang="en-GB">
                <a:solidFill>
                  <a:srgbClr val="D87108"/>
                </a:solidFill>
              </a:rPr>
              <a:t>Pair?</a:t>
            </a:r>
          </a:p>
        </p:txBody>
      </p:sp>
      <p:sp>
        <p:nvSpPr>
          <p:cNvPr id="1425" name="Shape 142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Complex Code</a:t>
            </a:r>
          </a:p>
          <a:p>
            <a:pPr rtl="0" lvl="0" indent="-419100" marL="457200">
              <a:spcBef>
                <a:spcPts val="0"/>
              </a:spcBef>
              <a:buClr>
                <a:schemeClr val="dk1"/>
              </a:buClr>
              <a:buSzPct val="100000"/>
              <a:buFont typeface="Arial"/>
              <a:buChar char="●"/>
            </a:pPr>
            <a:r>
              <a:rPr lang="en-GB"/>
              <a:t>Mission Critical Code</a:t>
            </a:r>
          </a:p>
          <a:p>
            <a:pPr rtl="0" lvl="0" indent="-419100" marL="457200">
              <a:spcBef>
                <a:spcPts val="0"/>
              </a:spcBef>
              <a:buClr>
                <a:schemeClr val="dk1"/>
              </a:buClr>
              <a:buSzPct val="100000"/>
              <a:buFont typeface="Arial"/>
              <a:buChar char="●"/>
            </a:pPr>
            <a:r>
              <a:rPr lang="en-GB"/>
              <a:t>Code that involves design decisions</a:t>
            </a:r>
          </a:p>
          <a:p>
            <a:pPr lvl="0" indent="-419100" marL="457200">
              <a:spcBef>
                <a:spcPts val="0"/>
              </a:spcBef>
              <a:buClr>
                <a:schemeClr val="dk1"/>
              </a:buClr>
              <a:buSzPct val="100000"/>
              <a:buFont typeface="Arial"/>
              <a:buChar char="●"/>
            </a:pPr>
            <a:r>
              <a:rPr lang="en-GB"/>
              <a:t>Areas of code that you want everyone on the team to know</a:t>
            </a:r>
          </a:p>
        </p:txBody>
      </p:sp>
      <p:pic>
        <p:nvPicPr>
          <p:cNvPr id="1426" name="Shape 142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27" name="Shape 142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1" name="Shape 1431"/>
        <p:cNvGrpSpPr/>
        <p:nvPr/>
      </p:nvGrpSpPr>
      <p:grpSpPr>
        <a:xfrm>
          <a:off y="0" x="0"/>
          <a:ext cy="0" cx="0"/>
          <a:chOff y="0" x="0"/>
          <a:chExt cy="0" cx="0"/>
        </a:xfrm>
      </p:grpSpPr>
      <p:sp>
        <p:nvSpPr>
          <p:cNvPr id="1432" name="Shape 1432"/>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t>What is NOT </a:t>
            </a:r>
            <a:r>
              <a:rPr lang="en-GB">
                <a:solidFill>
                  <a:srgbClr val="D87108"/>
                </a:solidFill>
              </a:rPr>
              <a:t>pair programming? </a:t>
            </a:r>
          </a:p>
        </p:txBody>
      </p:sp>
      <p:sp>
        <p:nvSpPr>
          <p:cNvPr id="1433" name="Shape 143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Splitting up the work </a:t>
            </a:r>
          </a:p>
          <a:p>
            <a:pPr rtl="0" lvl="0" indent="-419100" marL="457200">
              <a:spcBef>
                <a:spcPts val="0"/>
              </a:spcBef>
              <a:buClr>
                <a:schemeClr val="dk1"/>
              </a:buClr>
              <a:buSzPct val="100000"/>
              <a:buFont typeface="Arial"/>
              <a:buChar char="●"/>
            </a:pPr>
            <a:r>
              <a:rPr lang="en-GB"/>
              <a:t>Taking turns doing the work </a:t>
            </a:r>
          </a:p>
          <a:p>
            <a:pPr rtl="0" lvl="0" indent="-419100" marL="457200">
              <a:spcBef>
                <a:spcPts val="0"/>
              </a:spcBef>
              <a:buClr>
                <a:schemeClr val="dk1"/>
              </a:buClr>
              <a:buSzPct val="100000"/>
              <a:buFont typeface="Arial"/>
              <a:buChar char="●"/>
            </a:pPr>
            <a:r>
              <a:rPr lang="en-GB"/>
              <a:t>One person doing all the work </a:t>
            </a:r>
          </a:p>
          <a:p>
            <a:pPr rtl="0" lvl="0" indent="-419100" marL="457200">
              <a:spcBef>
                <a:spcPts val="0"/>
              </a:spcBef>
              <a:buClr>
                <a:schemeClr val="dk1"/>
              </a:buClr>
              <a:buSzPct val="100000"/>
              <a:buFont typeface="Arial"/>
              <a:buChar char="●"/>
            </a:pPr>
            <a:r>
              <a:rPr lang="en-GB"/>
              <a:t>Being located in different places </a:t>
            </a:r>
          </a:p>
          <a:p>
            <a:pPr rtl="0" lvl="0" indent="-419100" marL="457200">
              <a:spcBef>
                <a:spcPts val="0"/>
              </a:spcBef>
              <a:buClr>
                <a:schemeClr val="dk1"/>
              </a:buClr>
              <a:buSzPct val="100000"/>
              <a:buFont typeface="Arial"/>
              <a:buChar char="●"/>
            </a:pPr>
            <a:r>
              <a:rPr lang="en-GB"/>
              <a:t>Sitting at different computers (Exception - Remote shared desktop if absolutely necessary)</a:t>
            </a:r>
          </a:p>
          <a:p>
            <a:pPr>
              <a:spcBef>
                <a:spcPts val="0"/>
              </a:spcBef>
              <a:buNone/>
            </a:pPr>
            <a:r>
              <a:t/>
            </a:r>
            <a:endParaRPr/>
          </a:p>
        </p:txBody>
      </p:sp>
      <p:pic>
        <p:nvPicPr>
          <p:cNvPr id="1434" name="Shape 143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35" name="Shape 143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9" name="Shape 1439"/>
        <p:cNvGrpSpPr/>
        <p:nvPr/>
      </p:nvGrpSpPr>
      <p:grpSpPr>
        <a:xfrm>
          <a:off y="0" x="0"/>
          <a:ext cy="0" cx="0"/>
          <a:chOff y="0" x="0"/>
          <a:chExt cy="0" cx="0"/>
        </a:xfrm>
      </p:grpSpPr>
      <p:sp>
        <p:nvSpPr>
          <p:cNvPr id="1440" name="Shape 1440"/>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t>How </a:t>
            </a:r>
            <a:r>
              <a:rPr lang="en-GB">
                <a:solidFill>
                  <a:srgbClr val="D87108"/>
                </a:solidFill>
              </a:rPr>
              <a:t>does it help?</a:t>
            </a:r>
          </a:p>
        </p:txBody>
      </p:sp>
      <p:sp>
        <p:nvSpPr>
          <p:cNvPr id="1441" name="Shape 144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Less Defects, caught early</a:t>
            </a:r>
          </a:p>
          <a:p>
            <a:pPr rtl="0" lvl="0" indent="-419100" marL="457200">
              <a:spcBef>
                <a:spcPts val="0"/>
              </a:spcBef>
              <a:buClr>
                <a:schemeClr val="dk1"/>
              </a:buClr>
              <a:buSzPct val="100000"/>
              <a:buFont typeface="Arial"/>
              <a:buChar char="●"/>
            </a:pPr>
            <a:r>
              <a:rPr lang="en-GB"/>
              <a:t>Continuous Review</a:t>
            </a:r>
          </a:p>
          <a:p>
            <a:pPr rtl="0" lvl="0" indent="-419100" marL="457200">
              <a:spcBef>
                <a:spcPts val="0"/>
              </a:spcBef>
              <a:buClr>
                <a:schemeClr val="dk1"/>
              </a:buClr>
              <a:buSzPct val="100000"/>
              <a:buFont typeface="Arial"/>
              <a:buChar char="●"/>
            </a:pPr>
            <a:r>
              <a:rPr lang="en-GB"/>
              <a:t>Better Problem Solving</a:t>
            </a:r>
          </a:p>
          <a:p>
            <a:pPr rtl="0" lvl="0" indent="-419100" marL="457200">
              <a:spcBef>
                <a:spcPts val="0"/>
              </a:spcBef>
              <a:buClr>
                <a:schemeClr val="dk1"/>
              </a:buClr>
              <a:buSzPct val="100000"/>
              <a:buFont typeface="Arial"/>
              <a:buChar char="●"/>
            </a:pPr>
            <a:r>
              <a:rPr lang="en-GB"/>
              <a:t>Better Design</a:t>
            </a:r>
          </a:p>
          <a:p>
            <a:pPr rtl="0" lvl="0" indent="-419100" marL="457200">
              <a:spcBef>
                <a:spcPts val="0"/>
              </a:spcBef>
              <a:buClr>
                <a:schemeClr val="dk1"/>
              </a:buClr>
              <a:buSzPct val="100000"/>
              <a:buFont typeface="Arial"/>
              <a:buChar char="●"/>
            </a:pPr>
            <a:r>
              <a:rPr lang="en-GB"/>
              <a:t>Hands on approach to learning</a:t>
            </a:r>
          </a:p>
          <a:p>
            <a:pPr rtl="0" lvl="0" indent="-419100" marL="457200">
              <a:spcBef>
                <a:spcPts val="0"/>
              </a:spcBef>
              <a:buClr>
                <a:schemeClr val="dk1"/>
              </a:buClr>
              <a:buSzPct val="100000"/>
              <a:buFont typeface="Arial"/>
              <a:buChar char="●"/>
            </a:pPr>
            <a:r>
              <a:rPr lang="en-GB"/>
              <a:t>Better induction of new team member</a:t>
            </a:r>
          </a:p>
          <a:p>
            <a:pPr lvl="0" indent="-419100" marL="457200">
              <a:spcBef>
                <a:spcPts val="0"/>
              </a:spcBef>
              <a:buClr>
                <a:schemeClr val="dk1"/>
              </a:buClr>
              <a:buSzPct val="100000"/>
              <a:buFont typeface="Arial"/>
              <a:buChar char="●"/>
            </a:pPr>
            <a:r>
              <a:rPr lang="en-GB"/>
              <a:t>“Pair-Pressure” ensures timely delivery</a:t>
            </a:r>
          </a:p>
        </p:txBody>
      </p:sp>
      <p:pic>
        <p:nvPicPr>
          <p:cNvPr id="1442" name="Shape 144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43" name="Shape 144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y="0" x="0"/>
          <a:ext cy="0" cx="0"/>
          <a:chOff y="0" x="0"/>
          <a:chExt cy="0" cx="0"/>
        </a:xfrm>
      </p:grpSpPr>
      <p:sp>
        <p:nvSpPr>
          <p:cNvPr id="168" name="Shape 168"/>
          <p:cNvSpPr txBox="1"/>
          <p:nvPr>
            <p:ph idx="1" type="body"/>
          </p:nvPr>
        </p:nvSpPr>
        <p:spPr>
          <a:xfrm>
            <a:off y="900112" x="457200"/>
            <a:ext cy="2545854" cx="8229600"/>
          </a:xfrm>
          <a:prstGeom prst="rect">
            <a:avLst/>
          </a:prstGeom>
          <a:noFill/>
          <a:ln>
            <a:noFill/>
          </a:ln>
        </p:spPr>
        <p:txBody>
          <a:bodyPr bIns="45700" rIns="91425" lIns="91425" tIns="45700" anchor="t" anchorCtr="0">
            <a:noAutofit/>
          </a:bodyPr>
          <a:lstStyle/>
          <a:p>
            <a:pPr algn="ctr" rtl="0" lvl="0" marR="0" indent="0" marL="0">
              <a:lnSpc>
                <a:spcPct val="100000"/>
              </a:lnSpc>
              <a:spcBef>
                <a:spcPts val="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rtl val="0"/>
            </a:endParaRPr>
          </a:p>
          <a:p>
            <a:pPr algn="ctr" rtl="0" lvl="0" marR="0" indent="0" marL="0">
              <a:lnSpc>
                <a:spcPct val="100000"/>
              </a:lnSpc>
              <a:spcBef>
                <a:spcPts val="440"/>
              </a:spcBef>
              <a:spcAft>
                <a:spcPts val="0"/>
              </a:spcAft>
              <a:buClr>
                <a:schemeClr val="dk1"/>
              </a:buClr>
              <a:buSzPct val="25000"/>
              <a:buFont typeface="Questrial"/>
              <a:buNone/>
            </a:pPr>
            <a:r>
              <a:rPr strike="noStrike" u="none" b="0" cap="none" baseline="0" sz="2200" lang="en-GB" i="0">
                <a:solidFill>
                  <a:schemeClr val="dk1"/>
                </a:solidFill>
                <a:latin typeface="Questrial"/>
                <a:ea typeface="Questrial"/>
                <a:cs typeface="Questrial"/>
                <a:sym typeface="Questrial"/>
                <a:rtl val="0"/>
              </a:rPr>
              <a:t>Branching strategy and tools.</a:t>
            </a:r>
          </a:p>
        </p:txBody>
      </p:sp>
      <p:pic>
        <p:nvPicPr>
          <p:cNvPr id="169" name="Shape 169"/>
          <p:cNvPicPr preferRelativeResize="0"/>
          <p:nvPr/>
        </p:nvPicPr>
        <p:blipFill rotWithShape="1">
          <a:blip r:embed="rId3">
            <a:alphaModFix/>
          </a:blip>
          <a:srcRect t="0" b="0" r="0" l="0"/>
          <a:stretch/>
        </p:blipFill>
        <p:spPr>
          <a:xfrm>
            <a:off y="2193707" x="1187624"/>
            <a:ext cy="1739425" cx="5714998"/>
          </a:xfrm>
          <a:prstGeom prst="rect">
            <a:avLst/>
          </a:prstGeom>
          <a:noFill/>
          <a:ln>
            <a:noFill/>
          </a:ln>
        </p:spPr>
      </p:pic>
      <p:pic>
        <p:nvPicPr>
          <p:cNvPr id="170" name="Shape 170"/>
          <p:cNvPicPr preferRelativeResize="0"/>
          <p:nvPr/>
        </p:nvPicPr>
        <p:blipFill rotWithShape="1">
          <a:blip r:embed="rId4">
            <a:alphaModFix/>
          </a:blip>
          <a:srcRect t="0" b="0" r="0" l="0"/>
          <a:stretch/>
        </p:blipFill>
        <p:spPr>
          <a:xfrm>
            <a:off y="3236639" x="6730589"/>
            <a:ext cy="642936" cx="1539906"/>
          </a:xfrm>
          <a:prstGeom prst="rect">
            <a:avLst/>
          </a:prstGeom>
          <a:noFill/>
          <a:ln>
            <a:noFill/>
          </a:ln>
        </p:spPr>
      </p:pic>
      <p:pic>
        <p:nvPicPr>
          <p:cNvPr id="171" name="Shape 171"/>
          <p:cNvPicPr preferRelativeResize="0"/>
          <p:nvPr/>
        </p:nvPicPr>
        <p:blipFill rotWithShape="1">
          <a:blip r:embed="rId5">
            <a:alphaModFix/>
          </a:blip>
          <a:srcRect t="0" b="0" r="0" l="0"/>
          <a:stretch/>
        </p:blipFill>
        <p:spPr>
          <a:xfrm>
            <a:off y="4612224" x="307050"/>
            <a:ext cy="336725" cx="1030849"/>
          </a:xfrm>
          <a:prstGeom prst="rect">
            <a:avLst/>
          </a:prstGeom>
          <a:noFill/>
          <a:ln>
            <a:noFill/>
          </a:ln>
        </p:spPr>
      </p:pic>
      <p:sp>
        <p:nvSpPr>
          <p:cNvPr id="172" name="Shape 17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73" name="Shape 173"/>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D87108"/>
                </a:solidFill>
              </a:rPr>
              <a:t>Source Control </a:t>
            </a:r>
            <a:r>
              <a:rPr lang="en-GB">
                <a:solidFill>
                  <a:srgbClr val="000000"/>
                </a:solidFill>
              </a:rPr>
              <a:t>Management</a:t>
            </a:r>
          </a:p>
        </p:txBody>
      </p:sp>
    </p:spTree>
  </p:cSld>
  <p:clrMapOvr>
    <a:masterClrMapping/>
  </p:clrMapOvr>
  <p:transition spd="slow">
    <p:cut/>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7" name="Shape 1447"/>
        <p:cNvGrpSpPr/>
        <p:nvPr/>
      </p:nvGrpSpPr>
      <p:grpSpPr>
        <a:xfrm>
          <a:off y="0" x="0"/>
          <a:ext cy="0" cx="0"/>
          <a:chOff y="0" x="0"/>
          <a:chExt cy="0" cx="0"/>
        </a:xfrm>
      </p:grpSpPr>
      <p:sp>
        <p:nvSpPr>
          <p:cNvPr id="1448" name="Shape 1448"/>
          <p:cNvSpPr txBox="1"/>
          <p:nvPr>
            <p:ph type="ctrTitle"/>
          </p:nvPr>
        </p:nvSpPr>
        <p:spPr>
          <a:xfrm>
            <a:off y="1583342" x="685800"/>
            <a:ext cy="1159799" cx="7772400"/>
          </a:xfrm>
          <a:prstGeom prst="rect">
            <a:avLst/>
          </a:prstGeom>
        </p:spPr>
        <p:txBody>
          <a:bodyPr bIns="91425" rIns="91425" lIns="91425" tIns="91425" anchor="b" anchorCtr="0">
            <a:noAutofit/>
          </a:bodyPr>
          <a:lstStyle/>
          <a:p>
            <a:pPr>
              <a:spcBef>
                <a:spcPts val="0"/>
              </a:spcBef>
              <a:buNone/>
            </a:pPr>
            <a:r>
              <a:rPr lang="en-GB">
                <a:solidFill>
                  <a:srgbClr val="D87108"/>
                </a:solidFill>
              </a:rPr>
              <a:t>How</a:t>
            </a:r>
            <a:r>
              <a:rPr lang="en-GB"/>
              <a:t> do we do it?</a:t>
            </a:r>
          </a:p>
        </p:txBody>
      </p:sp>
      <p:pic>
        <p:nvPicPr>
          <p:cNvPr id="1449" name="Shape 144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50" name="Shape 145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4" name="Shape 1454"/>
        <p:cNvGrpSpPr/>
        <p:nvPr/>
      </p:nvGrpSpPr>
      <p:grpSpPr>
        <a:xfrm>
          <a:off y="0" x="0"/>
          <a:ext cy="0" cx="0"/>
          <a:chOff y="0" x="0"/>
          <a:chExt cy="0" cx="0"/>
        </a:xfrm>
      </p:grpSpPr>
      <p:sp>
        <p:nvSpPr>
          <p:cNvPr id="1455" name="Shape 1455"/>
          <p:cNvSpPr txBox="1"/>
          <p:nvPr>
            <p:ph type="ctrTitle"/>
          </p:nvPr>
        </p:nvSpPr>
        <p:spPr>
          <a:xfrm>
            <a:off y="1583342" x="685800"/>
            <a:ext cy="1159799" cx="7772400"/>
          </a:xfrm>
          <a:prstGeom prst="rect">
            <a:avLst/>
          </a:prstGeom>
        </p:spPr>
        <p:txBody>
          <a:bodyPr bIns="91425" rIns="91425" lIns="91425" tIns="91425" anchor="b" anchorCtr="0">
            <a:noAutofit/>
          </a:bodyPr>
          <a:lstStyle/>
          <a:p>
            <a:pPr>
              <a:spcBef>
                <a:spcPts val="0"/>
              </a:spcBef>
              <a:buNone/>
            </a:pPr>
            <a:r>
              <a:rPr lang="en-GB"/>
              <a:t>Ping Pong </a:t>
            </a:r>
            <a:r>
              <a:rPr lang="en-GB">
                <a:solidFill>
                  <a:srgbClr val="D87108"/>
                </a:solidFill>
              </a:rPr>
              <a:t>Concept</a:t>
            </a:r>
          </a:p>
        </p:txBody>
      </p:sp>
      <p:pic>
        <p:nvPicPr>
          <p:cNvPr id="1456" name="Shape 145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57" name="Shape 145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1" name="Shape 1461"/>
        <p:cNvGrpSpPr/>
        <p:nvPr/>
      </p:nvGrpSpPr>
      <p:grpSpPr>
        <a:xfrm>
          <a:off y="0" x="0"/>
          <a:ext cy="0" cx="0"/>
          <a:chOff y="0" x="0"/>
          <a:chExt cy="0" cx="0"/>
        </a:xfrm>
      </p:grpSpPr>
      <p:sp>
        <p:nvSpPr>
          <p:cNvPr id="1462" name="Shape 1462"/>
          <p:cNvSpPr txBox="1"/>
          <p:nvPr>
            <p:ph type="ctrTitle"/>
          </p:nvPr>
        </p:nvSpPr>
        <p:spPr>
          <a:xfrm>
            <a:off y="1583342" x="685800"/>
            <a:ext cy="1159799" cx="7772400"/>
          </a:xfrm>
          <a:prstGeom prst="rect">
            <a:avLst/>
          </a:prstGeom>
        </p:spPr>
        <p:txBody>
          <a:bodyPr bIns="91425" rIns="91425" lIns="91425" tIns="91425" anchor="b" anchorCtr="0">
            <a:noAutofit/>
          </a:bodyPr>
          <a:lstStyle/>
          <a:p>
            <a:pPr>
              <a:spcBef>
                <a:spcPts val="0"/>
              </a:spcBef>
              <a:buNone/>
            </a:pPr>
            <a:r>
              <a:rPr lang="en-GB">
                <a:solidFill>
                  <a:srgbClr val="D87108"/>
                </a:solidFill>
              </a:rPr>
              <a:t>Chess/Kitchen</a:t>
            </a:r>
            <a:r>
              <a:rPr lang="en-GB"/>
              <a:t> Clock</a:t>
            </a:r>
          </a:p>
        </p:txBody>
      </p:sp>
      <p:pic>
        <p:nvPicPr>
          <p:cNvPr id="1463" name="Shape 146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64" name="Shape 146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8" name="Shape 1468"/>
        <p:cNvGrpSpPr/>
        <p:nvPr/>
      </p:nvGrpSpPr>
      <p:grpSpPr>
        <a:xfrm>
          <a:off y="0" x="0"/>
          <a:ext cy="0" cx="0"/>
          <a:chOff y="0" x="0"/>
          <a:chExt cy="0" cx="0"/>
        </a:xfrm>
      </p:grpSpPr>
      <p:sp>
        <p:nvSpPr>
          <p:cNvPr id="1469" name="Shape 1469"/>
          <p:cNvSpPr txBox="1"/>
          <p:nvPr>
            <p:ph type="ctrTitle"/>
          </p:nvPr>
        </p:nvSpPr>
        <p:spPr>
          <a:xfrm>
            <a:off y="1583342" x="685800"/>
            <a:ext cy="1159799" cx="7772400"/>
          </a:xfrm>
          <a:prstGeom prst="rect">
            <a:avLst/>
          </a:prstGeom>
        </p:spPr>
        <p:txBody>
          <a:bodyPr bIns="91425" rIns="91425" lIns="91425" tIns="91425" anchor="b" anchorCtr="0">
            <a:noAutofit/>
          </a:bodyPr>
          <a:lstStyle/>
          <a:p>
            <a:pPr>
              <a:spcBef>
                <a:spcPts val="0"/>
              </a:spcBef>
              <a:buNone/>
            </a:pPr>
            <a:r>
              <a:rPr lang="en-GB"/>
              <a:t>Any </a:t>
            </a:r>
            <a:r>
              <a:rPr lang="en-GB">
                <a:solidFill>
                  <a:srgbClr val="D87108"/>
                </a:solidFill>
              </a:rPr>
              <a:t>Rules?</a:t>
            </a:r>
          </a:p>
        </p:txBody>
      </p:sp>
      <p:pic>
        <p:nvPicPr>
          <p:cNvPr id="1470" name="Shape 147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71" name="Shape 147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5" name="Shape 1475"/>
        <p:cNvGrpSpPr/>
        <p:nvPr/>
      </p:nvGrpSpPr>
      <p:grpSpPr>
        <a:xfrm>
          <a:off y="0" x="0"/>
          <a:ext cy="0" cx="0"/>
          <a:chOff y="0" x="0"/>
          <a:chExt cy="0" cx="0"/>
        </a:xfrm>
      </p:grpSpPr>
      <p:sp>
        <p:nvSpPr>
          <p:cNvPr id="1476" name="Shape 1476"/>
          <p:cNvSpPr txBox="1"/>
          <p:nvPr>
            <p:ph type="ctrTitle"/>
          </p:nvPr>
        </p:nvSpPr>
        <p:spPr>
          <a:xfrm>
            <a:off y="1583342" x="685800"/>
            <a:ext cy="1159799" cx="7772400"/>
          </a:xfrm>
          <a:prstGeom prst="rect">
            <a:avLst/>
          </a:prstGeom>
        </p:spPr>
        <p:txBody>
          <a:bodyPr bIns="91425" rIns="91425" lIns="91425" tIns="91425" anchor="b" anchorCtr="0">
            <a:noAutofit/>
          </a:bodyPr>
          <a:lstStyle/>
          <a:p>
            <a:pPr>
              <a:spcBef>
                <a:spcPts val="0"/>
              </a:spcBef>
              <a:buNone/>
            </a:pPr>
            <a:r>
              <a:rPr lang="en-GB">
                <a:solidFill>
                  <a:srgbClr val="D87108"/>
                </a:solidFill>
              </a:rPr>
              <a:t>Think</a:t>
            </a:r>
            <a:r>
              <a:rPr lang="en-GB"/>
              <a:t> Out Loud</a:t>
            </a:r>
          </a:p>
        </p:txBody>
      </p:sp>
      <p:pic>
        <p:nvPicPr>
          <p:cNvPr id="1477" name="Shape 147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78" name="Shape 147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2" name="Shape 1482"/>
        <p:cNvGrpSpPr/>
        <p:nvPr/>
      </p:nvGrpSpPr>
      <p:grpSpPr>
        <a:xfrm>
          <a:off y="0" x="0"/>
          <a:ext cy="0" cx="0"/>
          <a:chOff y="0" x="0"/>
          <a:chExt cy="0" cx="0"/>
        </a:xfrm>
      </p:grpSpPr>
      <p:sp>
        <p:nvSpPr>
          <p:cNvPr id="1483" name="Shape 1483"/>
          <p:cNvSpPr txBox="1"/>
          <p:nvPr>
            <p:ph type="ctrTitle"/>
          </p:nvPr>
        </p:nvSpPr>
        <p:spPr>
          <a:xfrm>
            <a:off y="1583342" x="685799"/>
            <a:ext cy="1159799" cx="7772400"/>
          </a:xfrm>
          <a:prstGeom prst="rect">
            <a:avLst/>
          </a:prstGeom>
        </p:spPr>
        <p:txBody>
          <a:bodyPr bIns="91425" rIns="91425" lIns="91425" tIns="91425" anchor="ctr" anchorCtr="0">
            <a:noAutofit/>
          </a:bodyPr>
          <a:lstStyle/>
          <a:p>
            <a:pPr rtl="0" lvl="0">
              <a:spcBef>
                <a:spcPts val="0"/>
              </a:spcBef>
              <a:buNone/>
            </a:pPr>
            <a:r>
              <a:rPr lang="en-GB">
                <a:solidFill>
                  <a:srgbClr val="D87108"/>
                </a:solidFill>
              </a:rPr>
              <a:t>Ten</a:t>
            </a:r>
            <a:r>
              <a:rPr lang="en-GB"/>
              <a:t> Seconds</a:t>
            </a:r>
          </a:p>
        </p:txBody>
      </p:sp>
      <p:pic>
        <p:nvPicPr>
          <p:cNvPr id="1484" name="Shape 148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85" name="Shape 148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9" name="Shape 1489"/>
        <p:cNvGrpSpPr/>
        <p:nvPr/>
      </p:nvGrpSpPr>
      <p:grpSpPr>
        <a:xfrm>
          <a:off y="0" x="0"/>
          <a:ext cy="0" cx="0"/>
          <a:chOff y="0" x="0"/>
          <a:chExt cy="0" cx="0"/>
        </a:xfrm>
      </p:grpSpPr>
      <p:sp>
        <p:nvSpPr>
          <p:cNvPr id="1490" name="Shape 1490"/>
          <p:cNvSpPr txBox="1"/>
          <p:nvPr>
            <p:ph type="ctrTitle"/>
          </p:nvPr>
        </p:nvSpPr>
        <p:spPr>
          <a:xfrm>
            <a:off y="1183100" x="685799"/>
            <a:ext cy="1159799" cx="7772400"/>
          </a:xfrm>
          <a:prstGeom prst="rect">
            <a:avLst/>
          </a:prstGeom>
        </p:spPr>
        <p:txBody>
          <a:bodyPr bIns="91425" rIns="91425" lIns="91425" tIns="91425" anchor="ctr" anchorCtr="0">
            <a:noAutofit/>
          </a:bodyPr>
          <a:lstStyle/>
          <a:p>
            <a:pPr rtl="0" lvl="0">
              <a:spcBef>
                <a:spcPts val="0"/>
              </a:spcBef>
              <a:buNone/>
            </a:pPr>
            <a:r>
              <a:rPr lang="en-GB">
                <a:solidFill>
                  <a:srgbClr val="D87108"/>
                </a:solidFill>
              </a:rPr>
              <a:t>Refactor</a:t>
            </a:r>
            <a:r>
              <a:rPr lang="en-GB"/>
              <a:t>ing</a:t>
            </a:r>
          </a:p>
        </p:txBody>
      </p:sp>
      <p:pic>
        <p:nvPicPr>
          <p:cNvPr id="1491" name="Shape 149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492" name="Shape 149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493" name="Shape 1493"/>
          <p:cNvSpPr txBox="1"/>
          <p:nvPr/>
        </p:nvSpPr>
        <p:spPr>
          <a:xfrm>
            <a:off y="2438475" x="494700"/>
            <a:ext cy="1678200" cx="8154599"/>
          </a:xfrm>
          <a:prstGeom prst="rect">
            <a:avLst/>
          </a:prstGeom>
          <a:noFill/>
          <a:ln>
            <a:noFill/>
          </a:ln>
        </p:spPr>
        <p:txBody>
          <a:bodyPr bIns="91425" rIns="91425" lIns="91425" tIns="91425" anchor="t" anchorCtr="0">
            <a:noAutofit/>
          </a:bodyPr>
          <a:lstStyle/>
          <a:p>
            <a:pPr rtl="0" lvl="0">
              <a:spcBef>
                <a:spcPts val="600"/>
              </a:spcBef>
              <a:buClr>
                <a:schemeClr val="dk1"/>
              </a:buClr>
              <a:buSzPct val="36666"/>
              <a:buFont typeface="Arial"/>
              <a:buNone/>
            </a:pPr>
            <a:r>
              <a:rPr sz="3000" lang="en-GB">
                <a:solidFill>
                  <a:schemeClr val="dk1"/>
                </a:solidFill>
              </a:rPr>
              <a:t>“Any fool can write code that a computer can understand. Good programmers write code that humans can understand.”   	   - Martin Fowler</a:t>
            </a:r>
          </a:p>
          <a:p>
            <a:pPr>
              <a:spcBef>
                <a:spcPts val="0"/>
              </a:spcBef>
              <a:buNone/>
            </a:pPr>
            <a:r>
              <a:t/>
            </a:r>
            <a:endParaRPr/>
          </a:p>
        </p:txBody>
      </p:sp>
    </p:spTree>
  </p:cSld>
  <p:clrMapOvr>
    <a:masterClrMapping/>
  </p:clrMapOvr>
  <p:transition spd="slow">
    <p:cut/>
  </p:transition>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7" name="Shape 1497"/>
        <p:cNvGrpSpPr/>
        <p:nvPr/>
      </p:nvGrpSpPr>
      <p:grpSpPr>
        <a:xfrm>
          <a:off y="0" x="0"/>
          <a:ext cy="0" cx="0"/>
          <a:chOff y="0" x="0"/>
          <a:chExt cy="0" cx="0"/>
        </a:xfrm>
      </p:grpSpPr>
      <p:sp>
        <p:nvSpPr>
          <p:cNvPr id="1498" name="Shape 1498"/>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t>Refactor</a:t>
            </a:r>
            <a:r>
              <a:rPr lang="en-GB">
                <a:solidFill>
                  <a:srgbClr val="D87108"/>
                </a:solidFill>
              </a:rPr>
              <a:t>ing</a:t>
            </a:r>
          </a:p>
        </p:txBody>
      </p:sp>
      <p:sp>
        <p:nvSpPr>
          <p:cNvPr id="1499" name="Shape 149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Clr>
                <a:schemeClr val="dk1"/>
              </a:buClr>
              <a:buSzPct val="36666"/>
              <a:buFont typeface="Arial"/>
              <a:buNone/>
            </a:pPr>
            <a:r>
              <a:rPr lang="en-GB"/>
              <a:t>“A series of small steps, each of which changes the program’s internal structure without changing its external behavior.”</a:t>
            </a:r>
          </a:p>
          <a:p>
            <a:pPr rtl="0" lvl="0">
              <a:spcBef>
                <a:spcPts val="0"/>
              </a:spcBef>
              <a:buClr>
                <a:schemeClr val="dk1"/>
              </a:buClr>
              <a:buSzPct val="36666"/>
              <a:buFont typeface="Arial"/>
              <a:buNone/>
            </a:pPr>
            <a:r>
              <a:rPr lang="en-GB"/>
              <a:t>                                                   - Martin Fowler</a:t>
            </a:r>
          </a:p>
          <a:p>
            <a:pPr>
              <a:spcBef>
                <a:spcPts val="0"/>
              </a:spcBef>
              <a:buNone/>
            </a:pPr>
            <a:r>
              <a:t/>
            </a:r>
            <a:endParaRPr/>
          </a:p>
        </p:txBody>
      </p:sp>
      <p:pic>
        <p:nvPicPr>
          <p:cNvPr id="1500" name="Shape 150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01" name="Shape 150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5" name="Shape 1505"/>
        <p:cNvGrpSpPr/>
        <p:nvPr/>
      </p:nvGrpSpPr>
      <p:grpSpPr>
        <a:xfrm>
          <a:off y="0" x="0"/>
          <a:ext cy="0" cx="0"/>
          <a:chOff y="0" x="0"/>
          <a:chExt cy="0" cx="0"/>
        </a:xfrm>
      </p:grpSpPr>
      <p:sp>
        <p:nvSpPr>
          <p:cNvPr id="1506" name="Shape 1506"/>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t>Why </a:t>
            </a:r>
            <a:r>
              <a:rPr lang="en-GB">
                <a:solidFill>
                  <a:srgbClr val="D87108"/>
                </a:solidFill>
              </a:rPr>
              <a:t>Refactor?</a:t>
            </a:r>
          </a:p>
        </p:txBody>
      </p:sp>
      <p:sp>
        <p:nvSpPr>
          <p:cNvPr id="1507" name="Shape 150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Improves the </a:t>
            </a:r>
            <a:r>
              <a:rPr lang="en-GB">
                <a:solidFill>
                  <a:srgbClr val="D87108"/>
                </a:solidFill>
              </a:rPr>
              <a:t>design</a:t>
            </a:r>
            <a:r>
              <a:rPr lang="en-GB"/>
              <a:t> of our software</a:t>
            </a:r>
          </a:p>
          <a:p>
            <a:pPr rtl="0" lvl="0" indent="-419100" marL="457200">
              <a:spcBef>
                <a:spcPts val="0"/>
              </a:spcBef>
              <a:buClr>
                <a:schemeClr val="dk1"/>
              </a:buClr>
              <a:buSzPct val="100000"/>
              <a:buFont typeface="Arial"/>
              <a:buChar char="●"/>
            </a:pPr>
            <a:r>
              <a:rPr lang="en-GB"/>
              <a:t>Easier to </a:t>
            </a:r>
            <a:r>
              <a:rPr lang="en-GB">
                <a:solidFill>
                  <a:srgbClr val="D87108"/>
                </a:solidFill>
              </a:rPr>
              <a:t>maintain</a:t>
            </a:r>
            <a:r>
              <a:rPr lang="en-GB"/>
              <a:t> and </a:t>
            </a:r>
            <a:r>
              <a:rPr lang="en-GB">
                <a:solidFill>
                  <a:srgbClr val="D87108"/>
                </a:solidFill>
              </a:rPr>
              <a:t>understand</a:t>
            </a:r>
          </a:p>
          <a:p>
            <a:pPr rtl="0" lvl="0" indent="-419100" marL="457200">
              <a:spcBef>
                <a:spcPts val="0"/>
              </a:spcBef>
              <a:buClr>
                <a:schemeClr val="dk1"/>
              </a:buClr>
              <a:buSzPct val="100000"/>
              <a:buFont typeface="Arial"/>
              <a:buChar char="●"/>
            </a:pPr>
            <a:r>
              <a:rPr lang="en-GB"/>
              <a:t>Easier to facilitate change</a:t>
            </a:r>
          </a:p>
          <a:p>
            <a:pPr rtl="0" lvl="0" indent="-419100" marL="457200">
              <a:spcBef>
                <a:spcPts val="0"/>
              </a:spcBef>
              <a:buClr>
                <a:schemeClr val="dk1"/>
              </a:buClr>
              <a:buSzPct val="100000"/>
              <a:buFont typeface="Arial"/>
              <a:buChar char="●"/>
            </a:pPr>
            <a:r>
              <a:rPr lang="en-GB"/>
              <a:t>More </a:t>
            </a:r>
            <a:r>
              <a:rPr lang="en-GB">
                <a:solidFill>
                  <a:srgbClr val="D87108"/>
                </a:solidFill>
              </a:rPr>
              <a:t>flexibility</a:t>
            </a:r>
          </a:p>
          <a:p>
            <a:pPr rtl="0" lvl="0" indent="-419100" marL="457200">
              <a:spcBef>
                <a:spcPts val="0"/>
              </a:spcBef>
              <a:buClr>
                <a:schemeClr val="dk1"/>
              </a:buClr>
              <a:buSzPct val="100000"/>
              <a:buFont typeface="Arial"/>
              <a:buChar char="●"/>
            </a:pPr>
            <a:r>
              <a:rPr lang="en-GB"/>
              <a:t>Increased </a:t>
            </a:r>
            <a:r>
              <a:rPr lang="en-GB">
                <a:solidFill>
                  <a:srgbClr val="D87108"/>
                </a:solidFill>
              </a:rPr>
              <a:t>re-usability</a:t>
            </a:r>
          </a:p>
          <a:p>
            <a:pPr rtl="0" lvl="0" indent="-419100" marL="457200">
              <a:spcBef>
                <a:spcPts val="0"/>
              </a:spcBef>
              <a:buClr>
                <a:schemeClr val="dk1"/>
              </a:buClr>
              <a:buSzPct val="100000"/>
              <a:buFont typeface="Arial"/>
              <a:buChar char="●"/>
            </a:pPr>
            <a:r>
              <a:rPr lang="en-GB"/>
              <a:t>Helps us deliver more business value </a:t>
            </a:r>
            <a:r>
              <a:rPr lang="en-GB">
                <a:solidFill>
                  <a:srgbClr val="D87108"/>
                </a:solidFill>
              </a:rPr>
              <a:t>faster</a:t>
            </a:r>
          </a:p>
          <a:p>
            <a:pPr>
              <a:spcBef>
                <a:spcPts val="0"/>
              </a:spcBef>
              <a:buNone/>
            </a:pPr>
            <a:r>
              <a:t/>
            </a:r>
            <a:endParaRPr/>
          </a:p>
        </p:txBody>
      </p:sp>
      <p:pic>
        <p:nvPicPr>
          <p:cNvPr id="1508" name="Shape 150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09" name="Shape 150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3" name="Shape 1513"/>
        <p:cNvGrpSpPr/>
        <p:nvPr/>
      </p:nvGrpSpPr>
      <p:grpSpPr>
        <a:xfrm>
          <a:off y="0" x="0"/>
          <a:ext cy="0" cx="0"/>
          <a:chOff y="0" x="0"/>
          <a:chExt cy="0" cx="0"/>
        </a:xfrm>
      </p:grpSpPr>
      <p:sp>
        <p:nvSpPr>
          <p:cNvPr id="1514" name="Shape 1514"/>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t>When to </a:t>
            </a:r>
            <a:r>
              <a:rPr lang="en-GB">
                <a:solidFill>
                  <a:srgbClr val="D87108"/>
                </a:solidFill>
              </a:rPr>
              <a:t>Refactor?</a:t>
            </a:r>
          </a:p>
        </p:txBody>
      </p:sp>
      <p:sp>
        <p:nvSpPr>
          <p:cNvPr id="1515" name="Shape 151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To </a:t>
            </a:r>
            <a:r>
              <a:rPr lang="en-GB">
                <a:solidFill>
                  <a:srgbClr val="D87108"/>
                </a:solidFill>
              </a:rPr>
              <a:t>add</a:t>
            </a:r>
            <a:r>
              <a:rPr lang="en-GB"/>
              <a:t> new functionality</a:t>
            </a:r>
          </a:p>
          <a:p>
            <a:pPr rtl="0" lvl="0" indent="-419100" marL="457200">
              <a:spcBef>
                <a:spcPts val="0"/>
              </a:spcBef>
              <a:buClr>
                <a:schemeClr val="dk1"/>
              </a:buClr>
              <a:buSzPct val="100000"/>
              <a:buFont typeface="Arial"/>
              <a:buChar char="●"/>
            </a:pPr>
            <a:r>
              <a:rPr lang="en-GB"/>
              <a:t>Refactor </a:t>
            </a:r>
            <a:r>
              <a:rPr lang="en-GB">
                <a:solidFill>
                  <a:srgbClr val="D87108"/>
                </a:solidFill>
              </a:rPr>
              <a:t>existing code</a:t>
            </a:r>
            <a:r>
              <a:rPr lang="en-GB"/>
              <a:t> until you understand it</a:t>
            </a:r>
          </a:p>
          <a:p>
            <a:pPr rtl="0" lvl="0" indent="-419100" marL="457200">
              <a:spcBef>
                <a:spcPts val="0"/>
              </a:spcBef>
              <a:buClr>
                <a:schemeClr val="dk1"/>
              </a:buClr>
              <a:buSzPct val="100000"/>
              <a:buFont typeface="Arial"/>
              <a:buChar char="●"/>
            </a:pPr>
            <a:r>
              <a:rPr lang="en-GB"/>
              <a:t>Refactor the design to </a:t>
            </a:r>
            <a:r>
              <a:rPr lang="en-GB">
                <a:solidFill>
                  <a:srgbClr val="D87108"/>
                </a:solidFill>
              </a:rPr>
              <a:t>make it simple</a:t>
            </a:r>
          </a:p>
          <a:p>
            <a:pPr rtl="0" lvl="0" indent="-419100" marL="457200">
              <a:spcBef>
                <a:spcPts val="0"/>
              </a:spcBef>
              <a:buClr>
                <a:schemeClr val="dk1"/>
              </a:buClr>
              <a:buSzPct val="100000"/>
              <a:buFont typeface="Arial"/>
              <a:buChar char="●"/>
            </a:pPr>
            <a:r>
              <a:rPr lang="en-GB"/>
              <a:t>To find </a:t>
            </a:r>
            <a:r>
              <a:rPr lang="en-GB">
                <a:solidFill>
                  <a:srgbClr val="D87108"/>
                </a:solidFill>
              </a:rPr>
              <a:t>bugs</a:t>
            </a:r>
          </a:p>
          <a:p>
            <a:pPr rtl="0" lvl="0" indent="-419100" marL="457200">
              <a:spcBef>
                <a:spcPts val="0"/>
              </a:spcBef>
              <a:buClr>
                <a:schemeClr val="dk1"/>
              </a:buClr>
              <a:buSzPct val="100000"/>
              <a:buFont typeface="Arial"/>
              <a:buChar char="●"/>
            </a:pPr>
            <a:r>
              <a:rPr lang="en-GB"/>
              <a:t>For code </a:t>
            </a:r>
            <a:r>
              <a:rPr lang="en-GB">
                <a:solidFill>
                  <a:srgbClr val="D87108"/>
                </a:solidFill>
              </a:rPr>
              <a:t>reviews</a:t>
            </a:r>
          </a:p>
          <a:p>
            <a:pPr rtl="0" lvl="0" indent="-419100" marL="457200">
              <a:spcBef>
                <a:spcPts val="0"/>
              </a:spcBef>
              <a:buClr>
                <a:schemeClr val="dk1"/>
              </a:buClr>
              <a:buSzPct val="100000"/>
              <a:buFont typeface="Arial"/>
              <a:buChar char="●"/>
            </a:pPr>
            <a:r>
              <a:rPr lang="en-GB"/>
              <a:t>Immediate effect of code review</a:t>
            </a:r>
          </a:p>
          <a:p>
            <a:pPr>
              <a:spcBef>
                <a:spcPts val="0"/>
              </a:spcBef>
              <a:buNone/>
            </a:pPr>
            <a:r>
              <a:t/>
            </a:r>
            <a:endParaRPr/>
          </a:p>
        </p:txBody>
      </p:sp>
      <p:pic>
        <p:nvPicPr>
          <p:cNvPr id="1516" name="Shape 151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17" name="Shape 151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y="0" x="0"/>
          <a:ext cy="0" cx="0"/>
          <a:chOff y="0" x="0"/>
          <a:chExt cy="0" cx="0"/>
        </a:xfrm>
      </p:grpSpPr>
      <p:sp>
        <p:nvSpPr>
          <p:cNvPr id="179" name="Shape 179"/>
          <p:cNvSpPr txBox="1"/>
          <p:nvPr>
            <p:ph idx="1" type="body"/>
          </p:nvPr>
        </p:nvSpPr>
        <p:spPr>
          <a:xfrm>
            <a:off y="900112" x="457200"/>
            <a:ext cy="2545854" cx="8229600"/>
          </a:xfrm>
          <a:prstGeom prst="rect">
            <a:avLst/>
          </a:prstGeom>
          <a:noFill/>
          <a:ln>
            <a:noFill/>
          </a:ln>
        </p:spPr>
        <p:txBody>
          <a:bodyPr bIns="45700" rIns="91425" lIns="91425" tIns="45700" anchor="t" anchorCtr="0">
            <a:noAutofit/>
          </a:bodyPr>
          <a:lstStyle/>
          <a:p>
            <a:pPr algn="ctr" rtl="0" lvl="0" marR="0" indent="0" marL="0">
              <a:lnSpc>
                <a:spcPct val="100000"/>
              </a:lnSpc>
              <a:spcBef>
                <a:spcPts val="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rtl val="0"/>
            </a:endParaRPr>
          </a:p>
          <a:p>
            <a:pPr algn="ctr" rtl="0" lvl="0" marR="0" indent="0" marL="0">
              <a:lnSpc>
                <a:spcPct val="100000"/>
              </a:lnSpc>
              <a:spcBef>
                <a:spcPts val="440"/>
              </a:spcBef>
              <a:spcAft>
                <a:spcPts val="0"/>
              </a:spcAft>
              <a:buClr>
                <a:schemeClr val="dk1"/>
              </a:buClr>
              <a:buSzPct val="25000"/>
              <a:buFont typeface="Questrial"/>
              <a:buNone/>
            </a:pPr>
            <a:r>
              <a:rPr strike="noStrike" u="none" b="0" cap="none" baseline="0" sz="2200" lang="en-GB" i="0">
                <a:solidFill>
                  <a:schemeClr val="dk1"/>
                </a:solidFill>
                <a:latin typeface="Questrial"/>
                <a:ea typeface="Questrial"/>
                <a:cs typeface="Questrial"/>
                <a:sym typeface="Questrial"/>
                <a:rtl val="0"/>
              </a:rPr>
              <a:t>Automated Functional and acceptance Testing.</a:t>
            </a:r>
          </a:p>
        </p:txBody>
      </p:sp>
      <p:pic>
        <p:nvPicPr>
          <p:cNvPr id="180" name="Shape 180"/>
          <p:cNvPicPr preferRelativeResize="0"/>
          <p:nvPr/>
        </p:nvPicPr>
        <p:blipFill rotWithShape="1">
          <a:blip r:embed="rId3">
            <a:alphaModFix/>
          </a:blip>
          <a:srcRect t="0" b="0" r="0" l="0"/>
          <a:stretch/>
        </p:blipFill>
        <p:spPr>
          <a:xfrm>
            <a:off y="2148637" x="3347864"/>
            <a:ext cy="728662" cx="2428875"/>
          </a:xfrm>
          <a:prstGeom prst="rect">
            <a:avLst/>
          </a:prstGeom>
          <a:noFill/>
          <a:ln>
            <a:noFill/>
          </a:ln>
        </p:spPr>
      </p:pic>
      <p:pic>
        <p:nvPicPr>
          <p:cNvPr id="181" name="Shape 181"/>
          <p:cNvPicPr preferRelativeResize="0"/>
          <p:nvPr/>
        </p:nvPicPr>
        <p:blipFill rotWithShape="1">
          <a:blip r:embed="rId4">
            <a:alphaModFix/>
          </a:blip>
          <a:srcRect t="0" b="0" r="0" l="0"/>
          <a:stretch/>
        </p:blipFill>
        <p:spPr>
          <a:xfrm>
            <a:off y="3057803" x="2628758"/>
            <a:ext cy="765948" cx="765948"/>
          </a:xfrm>
          <a:prstGeom prst="rect">
            <a:avLst/>
          </a:prstGeom>
          <a:noFill/>
          <a:ln>
            <a:noFill/>
          </a:ln>
        </p:spPr>
      </p:pic>
      <p:pic>
        <p:nvPicPr>
          <p:cNvPr id="182" name="Shape 182"/>
          <p:cNvPicPr preferRelativeResize="0"/>
          <p:nvPr/>
        </p:nvPicPr>
        <p:blipFill rotWithShape="1">
          <a:blip r:embed="rId5">
            <a:alphaModFix/>
          </a:blip>
          <a:srcRect t="0" b="0" r="0" l="0"/>
          <a:stretch/>
        </p:blipFill>
        <p:spPr>
          <a:xfrm>
            <a:off y="3057804" x="5521321"/>
            <a:ext cy="626419" cx="922885"/>
          </a:xfrm>
          <a:prstGeom prst="rect">
            <a:avLst/>
          </a:prstGeom>
          <a:noFill/>
          <a:ln>
            <a:noFill/>
          </a:ln>
        </p:spPr>
      </p:pic>
      <p:pic>
        <p:nvPicPr>
          <p:cNvPr id="183" name="Shape 183"/>
          <p:cNvPicPr preferRelativeResize="0"/>
          <p:nvPr/>
        </p:nvPicPr>
        <p:blipFill rotWithShape="1">
          <a:blip r:embed="rId6">
            <a:alphaModFix/>
          </a:blip>
          <a:srcRect t="0" b="0" r="0" l="0"/>
          <a:stretch/>
        </p:blipFill>
        <p:spPr>
          <a:xfrm>
            <a:off y="2158798" x="6444207"/>
            <a:ext cy="610747" cx="1944216"/>
          </a:xfrm>
          <a:prstGeom prst="rect">
            <a:avLst/>
          </a:prstGeom>
          <a:noFill/>
          <a:ln>
            <a:noFill/>
          </a:ln>
        </p:spPr>
      </p:pic>
      <p:pic>
        <p:nvPicPr>
          <p:cNvPr id="184" name="Shape 184"/>
          <p:cNvPicPr preferRelativeResize="0"/>
          <p:nvPr/>
        </p:nvPicPr>
        <p:blipFill rotWithShape="1">
          <a:blip r:embed="rId7">
            <a:alphaModFix/>
          </a:blip>
          <a:srcRect t="0" b="0" r="0" l="0"/>
          <a:stretch/>
        </p:blipFill>
        <p:spPr>
          <a:xfrm>
            <a:off y="2236382" x="251571"/>
            <a:ext cy="487484" cx="2428875"/>
          </a:xfrm>
          <a:prstGeom prst="rect">
            <a:avLst/>
          </a:prstGeom>
          <a:noFill/>
          <a:ln>
            <a:noFill/>
          </a:ln>
        </p:spPr>
      </p:pic>
      <p:pic>
        <p:nvPicPr>
          <p:cNvPr id="185" name="Shape 185"/>
          <p:cNvPicPr preferRelativeResize="0"/>
          <p:nvPr/>
        </p:nvPicPr>
        <p:blipFill rotWithShape="1">
          <a:blip r:embed="rId8">
            <a:alphaModFix/>
          </a:blip>
          <a:srcRect t="0" b="0" r="0" l="0"/>
          <a:stretch/>
        </p:blipFill>
        <p:spPr>
          <a:xfrm>
            <a:off y="4612224" x="307050"/>
            <a:ext cy="336725" cx="1030849"/>
          </a:xfrm>
          <a:prstGeom prst="rect">
            <a:avLst/>
          </a:prstGeom>
          <a:noFill/>
          <a:ln>
            <a:noFill/>
          </a:ln>
        </p:spPr>
      </p:pic>
      <p:sp>
        <p:nvSpPr>
          <p:cNvPr id="186" name="Shape 18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87" name="Shape 187"/>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D87108"/>
                </a:solidFill>
              </a:rPr>
              <a:t>Automated </a:t>
            </a:r>
            <a:r>
              <a:rPr lang="en-GB">
                <a:solidFill>
                  <a:srgbClr val="000000"/>
                </a:solidFill>
              </a:rPr>
              <a:t>Testing</a:t>
            </a:r>
          </a:p>
        </p:txBody>
      </p:sp>
    </p:spTree>
  </p:cSld>
  <p:clrMapOvr>
    <a:masterClrMapping/>
  </p:clrMapOvr>
  <p:transition spd="slow">
    <p:cut/>
  </p:transition>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1" name="Shape 1521"/>
        <p:cNvGrpSpPr/>
        <p:nvPr/>
      </p:nvGrpSpPr>
      <p:grpSpPr>
        <a:xfrm>
          <a:off y="0" x="0"/>
          <a:ext cy="0" cx="0"/>
          <a:chOff y="0" x="0"/>
          <a:chExt cy="0" cx="0"/>
        </a:xfrm>
      </p:grpSpPr>
      <p:sp>
        <p:nvSpPr>
          <p:cNvPr id="1522" name="Shape 1522"/>
          <p:cNvSpPr txBox="1"/>
          <p:nvPr>
            <p:ph type="title"/>
          </p:nvPr>
        </p:nvSpPr>
        <p:spPr>
          <a:xfrm>
            <a:off y="205978" x="457200"/>
            <a:ext cy="857400" cx="8229600"/>
          </a:xfrm>
          <a:prstGeom prst="rect">
            <a:avLst/>
          </a:prstGeom>
        </p:spPr>
        <p:txBody>
          <a:bodyPr bIns="91425" rIns="91425" lIns="91425" tIns="91425" anchor="b" anchorCtr="0">
            <a:noAutofit/>
          </a:bodyPr>
          <a:lstStyle/>
          <a:p>
            <a:pPr algn="ctr">
              <a:spcBef>
                <a:spcPts val="0"/>
              </a:spcBef>
              <a:buNone/>
            </a:pPr>
            <a:r>
              <a:rPr lang="en-GB">
                <a:solidFill>
                  <a:srgbClr val="D87108"/>
                </a:solidFill>
              </a:rPr>
              <a:t>How?</a:t>
            </a:r>
          </a:p>
        </p:txBody>
      </p:sp>
      <p:pic>
        <p:nvPicPr>
          <p:cNvPr id="1523" name="Shape 152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24" name="Shape 152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525" name="Shape 152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IDEs have all the shortcuts</a:t>
            </a:r>
          </a:p>
          <a:p>
            <a:pPr rtl="0" lvl="0" indent="-419100" marL="457200">
              <a:spcBef>
                <a:spcPts val="0"/>
              </a:spcBef>
              <a:buClr>
                <a:schemeClr val="dk1"/>
              </a:buClr>
              <a:buSzPct val="100000"/>
              <a:buFont typeface="Arial"/>
              <a:buChar char="●"/>
            </a:pPr>
            <a:r>
              <a:rPr lang="en-GB"/>
              <a:t>Rename</a:t>
            </a:r>
          </a:p>
          <a:p>
            <a:pPr rtl="0" lvl="0" indent="-419100" marL="457200">
              <a:spcBef>
                <a:spcPts val="0"/>
              </a:spcBef>
              <a:buClr>
                <a:schemeClr val="dk1"/>
              </a:buClr>
              <a:buSzPct val="100000"/>
              <a:buFont typeface="Arial"/>
              <a:buChar char="●"/>
            </a:pPr>
            <a:r>
              <a:rPr lang="en-GB"/>
              <a:t>Move</a:t>
            </a:r>
          </a:p>
          <a:p>
            <a:pPr rtl="0" lvl="0" indent="-419100" marL="457200">
              <a:spcBef>
                <a:spcPts val="0"/>
              </a:spcBef>
              <a:buClr>
                <a:schemeClr val="dk1"/>
              </a:buClr>
              <a:buSzPct val="100000"/>
              <a:buFont typeface="Arial"/>
              <a:buChar char="●"/>
            </a:pPr>
            <a:r>
              <a:rPr lang="en-GB"/>
              <a:t>Extract Methods, Local Variables, Constants</a:t>
            </a:r>
          </a:p>
          <a:p>
            <a:pPr rtl="0" lvl="0" indent="-419100" marL="457200">
              <a:spcBef>
                <a:spcPts val="0"/>
              </a:spcBef>
              <a:buClr>
                <a:schemeClr val="dk1"/>
              </a:buClr>
              <a:buSzPct val="100000"/>
              <a:buFont typeface="Arial"/>
              <a:buChar char="●"/>
            </a:pPr>
            <a:r>
              <a:rPr lang="en-GB"/>
              <a:t>Inline Methods, Local Variables, Constants</a:t>
            </a:r>
          </a:p>
          <a:p>
            <a:pPr rtl="0" lvl="0" indent="-419100" marL="457200">
              <a:spcBef>
                <a:spcPts val="0"/>
              </a:spcBef>
              <a:buClr>
                <a:schemeClr val="dk1"/>
              </a:buClr>
              <a:buSzPct val="100000"/>
              <a:buFont typeface="Arial"/>
              <a:buChar char="●"/>
            </a:pPr>
            <a:r>
              <a:rPr lang="en-GB"/>
              <a:t>Change Methods Signature</a:t>
            </a:r>
          </a:p>
          <a:p>
            <a:pPr rtl="0" lvl="0" indent="-419100" marL="457200">
              <a:spcBef>
                <a:spcPts val="0"/>
              </a:spcBef>
              <a:buClr>
                <a:schemeClr val="dk1"/>
              </a:buClr>
              <a:buSzPct val="100000"/>
              <a:buFont typeface="Arial"/>
              <a:buChar char="●"/>
            </a:pPr>
            <a:r>
              <a:rPr lang="en-GB"/>
              <a:t>“quick assist” option</a:t>
            </a:r>
          </a:p>
          <a:p>
            <a:pPr rtl="0" lvl="0">
              <a:spcBef>
                <a:spcPts val="0"/>
              </a:spcBef>
              <a:buNone/>
            </a:pPr>
            <a:r>
              <a:t/>
            </a:r>
            <a:endParaRPr/>
          </a:p>
        </p:txBody>
      </p:sp>
    </p:spTree>
  </p:cSld>
  <p:clrMapOvr>
    <a:masterClrMapping/>
  </p:clrMapOvr>
  <p:transition spd="slow">
    <p:cut/>
  </p:transition>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9" name="Shape 1529"/>
        <p:cNvGrpSpPr/>
        <p:nvPr/>
      </p:nvGrpSpPr>
      <p:grpSpPr>
        <a:xfrm>
          <a:off y="0" x="0"/>
          <a:ext cy="0" cx="0"/>
          <a:chOff y="0" x="0"/>
          <a:chExt cy="0" cx="0"/>
        </a:xfrm>
      </p:grpSpPr>
      <p:sp>
        <p:nvSpPr>
          <p:cNvPr id="1530" name="Shape 1530"/>
          <p:cNvSpPr txBox="1"/>
          <p:nvPr>
            <p:ph type="ctrTitle"/>
          </p:nvPr>
        </p:nvSpPr>
        <p:spPr>
          <a:xfrm>
            <a:off y="727892" x="685800"/>
            <a:ext cy="1159799" cx="7772400"/>
          </a:xfrm>
          <a:prstGeom prst="rect">
            <a:avLst/>
          </a:prstGeom>
        </p:spPr>
        <p:txBody>
          <a:bodyPr bIns="91425" rIns="91425" lIns="91425" tIns="91425" anchor="b" anchorCtr="0">
            <a:noAutofit/>
          </a:bodyPr>
          <a:lstStyle/>
          <a:p>
            <a:pPr rtl="0" lvl="0">
              <a:spcBef>
                <a:spcPts val="0"/>
              </a:spcBef>
              <a:buNone/>
            </a:pPr>
            <a:r>
              <a:rPr lang="en-GB">
                <a:solidFill>
                  <a:srgbClr val="D87108"/>
                </a:solidFill>
              </a:rPr>
              <a:t>Boy scouts </a:t>
            </a:r>
            <a:r>
              <a:rPr lang="en-GB">
                <a:solidFill>
                  <a:srgbClr val="000000"/>
                </a:solidFill>
              </a:rPr>
              <a:t>rule</a:t>
            </a:r>
          </a:p>
        </p:txBody>
      </p:sp>
      <p:pic>
        <p:nvPicPr>
          <p:cNvPr id="1531" name="Shape 153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32" name="Shape 153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1533" name="Shape 1533"/>
          <p:cNvPicPr preferRelativeResize="0"/>
          <p:nvPr/>
        </p:nvPicPr>
        <p:blipFill>
          <a:blip r:embed="rId4">
            <a:alphaModFix/>
          </a:blip>
          <a:stretch>
            <a:fillRect/>
          </a:stretch>
        </p:blipFill>
        <p:spPr>
          <a:xfrm>
            <a:off y="2094550" x="3810000"/>
            <a:ext cy="2286000" cx="1524000"/>
          </a:xfrm>
          <a:prstGeom prst="rect">
            <a:avLst/>
          </a:prstGeom>
          <a:noFill/>
          <a:ln>
            <a:noFill/>
          </a:ln>
        </p:spPr>
      </p:pic>
    </p:spTree>
  </p:cSld>
  <p:clrMapOvr>
    <a:masterClrMapping/>
  </p:clrMapOvr>
  <p:transition spd="slow">
    <p:cut/>
  </p:transition>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7" name="Shape 1537"/>
        <p:cNvGrpSpPr/>
        <p:nvPr/>
      </p:nvGrpSpPr>
      <p:grpSpPr>
        <a:xfrm>
          <a:off y="0" x="0"/>
          <a:ext cy="0" cx="0"/>
          <a:chOff y="0" x="0"/>
          <a:chExt cy="0" cx="0"/>
        </a:xfrm>
      </p:grpSpPr>
      <p:sp>
        <p:nvSpPr>
          <p:cNvPr id="1538" name="Shape 1538"/>
          <p:cNvSpPr txBox="1"/>
          <p:nvPr>
            <p:ph type="ctrTitle"/>
          </p:nvPr>
        </p:nvSpPr>
        <p:spPr>
          <a:xfrm>
            <a:off y="1735750" x="430500"/>
            <a:ext cy="1159799" cx="8282999"/>
          </a:xfrm>
          <a:prstGeom prst="rect">
            <a:avLst/>
          </a:prstGeom>
        </p:spPr>
        <p:txBody>
          <a:bodyPr bIns="91425" rIns="91425" lIns="91425" tIns="91425" anchor="b" anchorCtr="0">
            <a:noAutofit/>
          </a:bodyPr>
          <a:lstStyle/>
          <a:p>
            <a:pPr algn="l" rtl="0" lvl="0" indent="457200" marL="2743200">
              <a:spcBef>
                <a:spcPts val="0"/>
              </a:spcBef>
              <a:buNone/>
            </a:pPr>
            <a:r>
              <a:rPr lang="en-GB">
                <a:solidFill>
                  <a:srgbClr val="D88115"/>
                </a:solidFill>
              </a:rPr>
              <a:t>De</a:t>
            </a:r>
            <a:r>
              <a:rPr lang="en-GB">
                <a:solidFill>
                  <a:srgbClr val="000000"/>
                </a:solidFill>
              </a:rPr>
              <a:t>mo</a:t>
            </a:r>
          </a:p>
        </p:txBody>
      </p:sp>
      <p:pic>
        <p:nvPicPr>
          <p:cNvPr id="1539" name="Shape 153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40" name="Shape 154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4" name="Shape 1544"/>
        <p:cNvGrpSpPr/>
        <p:nvPr/>
      </p:nvGrpSpPr>
      <p:grpSpPr>
        <a:xfrm>
          <a:off y="0" x="0"/>
          <a:ext cy="0" cx="0"/>
          <a:chOff y="0" x="0"/>
          <a:chExt cy="0" cx="0"/>
        </a:xfrm>
      </p:grpSpPr>
      <p:sp>
        <p:nvSpPr>
          <p:cNvPr id="1545" name="Shape 1545"/>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8115"/>
                </a:solidFill>
              </a:rPr>
              <a:t>Design </a:t>
            </a:r>
            <a:r>
              <a:rPr lang="en-GB">
                <a:solidFill>
                  <a:srgbClr val="000000"/>
                </a:solidFill>
              </a:rPr>
              <a:t>Patterns</a:t>
            </a:r>
          </a:p>
        </p:txBody>
      </p:sp>
      <p:pic>
        <p:nvPicPr>
          <p:cNvPr id="1546" name="Shape 154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47" name="Shape 154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1" name="Shape 1551"/>
        <p:cNvGrpSpPr/>
        <p:nvPr/>
      </p:nvGrpSpPr>
      <p:grpSpPr>
        <a:xfrm>
          <a:off y="0" x="0"/>
          <a:ext cy="0" cx="0"/>
          <a:chOff y="0" x="0"/>
          <a:chExt cy="0" cx="0"/>
        </a:xfrm>
      </p:grpSpPr>
      <p:sp>
        <p:nvSpPr>
          <p:cNvPr id="1552" name="Shape 1552"/>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8115"/>
                </a:solidFill>
              </a:rPr>
              <a:t>Gof </a:t>
            </a:r>
            <a:r>
              <a:rPr lang="en-GB">
                <a:solidFill>
                  <a:srgbClr val="000000"/>
                </a:solidFill>
              </a:rPr>
              <a:t>Patterns?</a:t>
            </a:r>
          </a:p>
        </p:txBody>
      </p:sp>
      <p:pic>
        <p:nvPicPr>
          <p:cNvPr id="1553" name="Shape 155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54" name="Shape 155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8" name="Shape 1558"/>
        <p:cNvGrpSpPr/>
        <p:nvPr/>
      </p:nvGrpSpPr>
      <p:grpSpPr>
        <a:xfrm>
          <a:off y="0" x="0"/>
          <a:ext cy="0" cx="0"/>
          <a:chOff y="0" x="0"/>
          <a:chExt cy="0" cx="0"/>
        </a:xfrm>
      </p:grpSpPr>
      <p:sp>
        <p:nvSpPr>
          <p:cNvPr id="1559" name="Shape 1559"/>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D87108"/>
                </a:solidFill>
              </a:rPr>
              <a:t>Design</a:t>
            </a:r>
            <a:r>
              <a:rPr lang="en-GB"/>
              <a:t> Patterns</a:t>
            </a:r>
          </a:p>
        </p:txBody>
      </p:sp>
      <p:sp>
        <p:nvSpPr>
          <p:cNvPr id="1560" name="Shape 156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Clr>
                <a:schemeClr val="dk1"/>
              </a:buClr>
              <a:buSzPct val="36666"/>
              <a:buFont typeface="Arial"/>
              <a:buNone/>
            </a:pPr>
            <a:r>
              <a:rPr lang="en-GB"/>
              <a:t>The terminology Design Pattern in software development is primary based on the book Design Patterns - “</a:t>
            </a:r>
            <a:r>
              <a:rPr lang="en-GB">
                <a:solidFill>
                  <a:srgbClr val="D87108"/>
                </a:solidFill>
              </a:rPr>
              <a:t>Elements of Reusable Object-Oriented Software</a:t>
            </a:r>
            <a:r>
              <a:rPr lang="en-GB">
                <a:solidFill>
                  <a:srgbClr val="000000"/>
                </a:solidFill>
              </a:rPr>
              <a:t>”</a:t>
            </a:r>
          </a:p>
          <a:p>
            <a:pPr algn="r" rtl="0" lvl="0">
              <a:spcBef>
                <a:spcPts val="0"/>
              </a:spcBef>
              <a:buClr>
                <a:schemeClr val="dk1"/>
              </a:buClr>
              <a:buSzPct val="36666"/>
              <a:buFont typeface="Arial"/>
              <a:buNone/>
            </a:pPr>
            <a:r>
              <a:rPr lang="en-GB"/>
              <a:t>           - Erich Gamma, Richard Helm, </a:t>
            </a:r>
          </a:p>
          <a:p>
            <a:pPr algn="r" rtl="0" lvl="0">
              <a:spcBef>
                <a:spcPts val="0"/>
              </a:spcBef>
              <a:buClr>
                <a:schemeClr val="dk1"/>
              </a:buClr>
              <a:buSzPct val="36666"/>
              <a:buFont typeface="Arial"/>
              <a:buNone/>
            </a:pPr>
            <a:r>
              <a:rPr lang="en-GB"/>
              <a:t>Ralph Johnson and John Vlissides</a:t>
            </a:r>
          </a:p>
          <a:p>
            <a:pPr rtl="0" lvl="0">
              <a:spcBef>
                <a:spcPts val="0"/>
              </a:spcBef>
              <a:buNone/>
            </a:pPr>
            <a:r>
              <a:t/>
            </a:r>
            <a:endParaRPr/>
          </a:p>
        </p:txBody>
      </p:sp>
      <p:pic>
        <p:nvPicPr>
          <p:cNvPr id="1561" name="Shape 156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62" name="Shape 156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6" name="Shape 1566"/>
        <p:cNvGrpSpPr/>
        <p:nvPr/>
      </p:nvGrpSpPr>
      <p:grpSpPr>
        <a:xfrm>
          <a:off y="0" x="0"/>
          <a:ext cy="0" cx="0"/>
          <a:chOff y="0" x="0"/>
          <a:chExt cy="0" cx="0"/>
        </a:xfrm>
      </p:grpSpPr>
      <p:sp>
        <p:nvSpPr>
          <p:cNvPr id="1567" name="Shape 1567"/>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t>Gang of Four </a:t>
            </a:r>
            <a:r>
              <a:rPr lang="en-GB">
                <a:solidFill>
                  <a:srgbClr val="D87108"/>
                </a:solidFill>
              </a:rPr>
              <a:t>Patterns</a:t>
            </a:r>
          </a:p>
        </p:txBody>
      </p:sp>
      <p:sp>
        <p:nvSpPr>
          <p:cNvPr id="1568" name="Shape 156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Creational</a:t>
            </a:r>
          </a:p>
          <a:p>
            <a:pPr rtl="0" lvl="1" indent="-381000" marL="914400">
              <a:spcBef>
                <a:spcPts val="0"/>
              </a:spcBef>
              <a:buClr>
                <a:schemeClr val="dk1"/>
              </a:buClr>
              <a:buSzPct val="80000"/>
              <a:buFont typeface="Courier New"/>
              <a:buChar char="o"/>
            </a:pPr>
            <a:r>
              <a:rPr lang="en-GB"/>
              <a:t>Factory,  AbstractFactory, Singleton, Object Pool</a:t>
            </a:r>
          </a:p>
          <a:p>
            <a:pPr rtl="0" lvl="0" indent="-419100" marL="457200">
              <a:spcBef>
                <a:spcPts val="0"/>
              </a:spcBef>
              <a:buClr>
                <a:schemeClr val="dk1"/>
              </a:buClr>
              <a:buSzPct val="100000"/>
              <a:buFont typeface="Arial"/>
              <a:buChar char="●"/>
            </a:pPr>
            <a:r>
              <a:rPr lang="en-GB"/>
              <a:t>Structural</a:t>
            </a:r>
          </a:p>
          <a:p>
            <a:pPr rtl="0" lvl="1" indent="-381000" marL="914400">
              <a:spcBef>
                <a:spcPts val="0"/>
              </a:spcBef>
              <a:buClr>
                <a:schemeClr val="dk1"/>
              </a:buClr>
              <a:buSzPct val="80000"/>
              <a:buFont typeface="Courier New"/>
              <a:buChar char="o"/>
            </a:pPr>
            <a:r>
              <a:rPr lang="en-GB"/>
              <a:t>Adaptor, Proxy, Facade</a:t>
            </a:r>
          </a:p>
          <a:p>
            <a:pPr rtl="0" lvl="0" indent="-419100" marL="457200">
              <a:spcBef>
                <a:spcPts val="0"/>
              </a:spcBef>
              <a:buClr>
                <a:schemeClr val="dk1"/>
              </a:buClr>
              <a:buSzPct val="100000"/>
              <a:buFont typeface="Arial"/>
              <a:buChar char="●"/>
            </a:pPr>
            <a:r>
              <a:rPr lang="en-GB"/>
              <a:t>Behavioural</a:t>
            </a:r>
          </a:p>
          <a:p>
            <a:pPr rtl="0" lvl="1" indent="-381000" marL="914400">
              <a:spcBef>
                <a:spcPts val="0"/>
              </a:spcBef>
              <a:buClr>
                <a:schemeClr val="dk1"/>
              </a:buClr>
              <a:buSzPct val="80000"/>
              <a:buFont typeface="Courier New"/>
              <a:buChar char="o"/>
            </a:pPr>
            <a:r>
              <a:rPr lang="en-GB"/>
              <a:t>Iterator, Observer, Strategy</a:t>
            </a:r>
          </a:p>
        </p:txBody>
      </p:sp>
      <p:pic>
        <p:nvPicPr>
          <p:cNvPr id="1569" name="Shape 156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70" name="Shape 157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4" name="Shape 1574"/>
        <p:cNvGrpSpPr/>
        <p:nvPr/>
      </p:nvGrpSpPr>
      <p:grpSpPr>
        <a:xfrm>
          <a:off y="0" x="0"/>
          <a:ext cy="0" cx="0"/>
          <a:chOff y="0" x="0"/>
          <a:chExt cy="0" cx="0"/>
        </a:xfrm>
      </p:grpSpPr>
      <p:sp>
        <p:nvSpPr>
          <p:cNvPr id="1575" name="Shape 1575"/>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D87108"/>
                </a:solidFill>
              </a:rPr>
              <a:t>Why </a:t>
            </a:r>
            <a:r>
              <a:rPr lang="en-GB"/>
              <a:t>use Design Patterns?</a:t>
            </a:r>
          </a:p>
        </p:txBody>
      </p:sp>
      <p:sp>
        <p:nvSpPr>
          <p:cNvPr id="1576" name="Shape 157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Design patterns are proven solutions /approaches to common problems</a:t>
            </a:r>
          </a:p>
          <a:p>
            <a:pPr rtl="0" lvl="0" indent="-419100" marL="457200">
              <a:spcBef>
                <a:spcPts val="0"/>
              </a:spcBef>
              <a:buClr>
                <a:schemeClr val="dk1"/>
              </a:buClr>
              <a:buSzPct val="100000"/>
              <a:buFont typeface="Arial"/>
              <a:buChar char="●"/>
            </a:pPr>
            <a:r>
              <a:rPr lang="en-GB"/>
              <a:t>Common language for developers</a:t>
            </a:r>
          </a:p>
          <a:p>
            <a:pPr rtl="0" lvl="0" indent="-419100" marL="457200">
              <a:spcBef>
                <a:spcPts val="0"/>
              </a:spcBef>
              <a:buClr>
                <a:schemeClr val="dk1"/>
              </a:buClr>
              <a:buSzPct val="100000"/>
              <a:buFont typeface="Arial"/>
              <a:buChar char="●"/>
            </a:pPr>
            <a:r>
              <a:rPr lang="en-GB"/>
              <a:t>Capture good practices</a:t>
            </a:r>
          </a:p>
          <a:p>
            <a:pPr rtl="0" lvl="0" indent="-419100" marL="457200">
              <a:spcBef>
                <a:spcPts val="0"/>
              </a:spcBef>
              <a:buClr>
                <a:schemeClr val="dk1"/>
              </a:buClr>
              <a:buSzPct val="100000"/>
              <a:buFont typeface="Arial"/>
              <a:buChar char="●"/>
            </a:pPr>
            <a:r>
              <a:rPr lang="en-GB"/>
              <a:t>Based on the base principles of object orientated design</a:t>
            </a:r>
          </a:p>
        </p:txBody>
      </p:sp>
      <p:pic>
        <p:nvPicPr>
          <p:cNvPr id="1577" name="Shape 157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78" name="Shape 157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2" name="Shape 1582"/>
        <p:cNvGrpSpPr/>
        <p:nvPr/>
      </p:nvGrpSpPr>
      <p:grpSpPr>
        <a:xfrm>
          <a:off y="0" x="0"/>
          <a:ext cy="0" cx="0"/>
          <a:chOff y="0" x="0"/>
          <a:chExt cy="0" cx="0"/>
        </a:xfrm>
      </p:grpSpPr>
      <p:sp>
        <p:nvSpPr>
          <p:cNvPr id="1583" name="Shape 1583"/>
          <p:cNvSpPr txBox="1"/>
          <p:nvPr>
            <p:ph type="ctrTitle"/>
          </p:nvPr>
        </p:nvSpPr>
        <p:spPr>
          <a:xfrm>
            <a:off y="1583342" x="685800"/>
            <a:ext cy="1159799" cx="7772400"/>
          </a:xfrm>
          <a:prstGeom prst="rect">
            <a:avLst/>
          </a:prstGeom>
        </p:spPr>
        <p:txBody>
          <a:bodyPr bIns="91425" rIns="91425" lIns="91425" tIns="91425" anchor="b" anchorCtr="0">
            <a:noAutofit/>
          </a:bodyPr>
          <a:lstStyle/>
          <a:p>
            <a:pPr rtl="0" lvl="0">
              <a:spcBef>
                <a:spcPts val="0"/>
              </a:spcBef>
              <a:buNone/>
            </a:pPr>
            <a:r>
              <a:rPr lang="en-GB">
                <a:solidFill>
                  <a:srgbClr val="D87108"/>
                </a:solidFill>
              </a:rPr>
              <a:t>What</a:t>
            </a:r>
            <a:r>
              <a:rPr lang="en-GB"/>
              <a:t> do we get?</a:t>
            </a:r>
          </a:p>
        </p:txBody>
      </p:sp>
      <p:pic>
        <p:nvPicPr>
          <p:cNvPr id="1584" name="Shape 158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585" name="Shape 158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9" name="Shape 1589"/>
        <p:cNvGrpSpPr/>
        <p:nvPr/>
      </p:nvGrpSpPr>
      <p:grpSpPr>
        <a:xfrm>
          <a:off y="0" x="0"/>
          <a:ext cy="0" cx="0"/>
          <a:chOff y="0" x="0"/>
          <a:chExt cy="0" cx="0"/>
        </a:xfrm>
      </p:grpSpPr>
      <p:pic>
        <p:nvPicPr>
          <p:cNvPr id="1590" name="Shape 1590"/>
          <p:cNvPicPr preferRelativeResize="0"/>
          <p:nvPr/>
        </p:nvPicPr>
        <p:blipFill>
          <a:blip r:embed="rId3">
            <a:alphaModFix/>
          </a:blip>
          <a:stretch>
            <a:fillRect/>
          </a:stretch>
        </p:blipFill>
        <p:spPr>
          <a:xfrm>
            <a:off y="0" x="1307678"/>
            <a:ext cy="5143499" cx="6528643"/>
          </a:xfrm>
          <a:prstGeom prst="rect">
            <a:avLst/>
          </a:prstGeom>
          <a:noFill/>
          <a:ln>
            <a:noFill/>
          </a:ln>
        </p:spPr>
      </p:pic>
      <p:pic>
        <p:nvPicPr>
          <p:cNvPr id="1591" name="Shape 1591"/>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592" name="Shape 159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y="0" x="0"/>
          <a:ext cy="0" cx="0"/>
          <a:chOff y="0" x="0"/>
          <a:chExt cy="0" cx="0"/>
        </a:xfrm>
      </p:grpSpPr>
      <p:pic>
        <p:nvPicPr>
          <p:cNvPr id="193" name="Shape 193"/>
          <p:cNvPicPr preferRelativeResize="0"/>
          <p:nvPr/>
        </p:nvPicPr>
        <p:blipFill rotWithShape="1">
          <a:blip r:embed="rId3">
            <a:alphaModFix/>
          </a:blip>
          <a:srcRect t="0" b="0" r="0" l="0"/>
          <a:stretch/>
        </p:blipFill>
        <p:spPr>
          <a:xfrm>
            <a:off y="1275606" x="1331640"/>
            <a:ext cy="2896856" cx="6194724"/>
          </a:xfrm>
          <a:prstGeom prst="rect">
            <a:avLst/>
          </a:prstGeom>
          <a:noFill/>
          <a:ln>
            <a:noFill/>
          </a:ln>
        </p:spPr>
      </p:pic>
      <p:pic>
        <p:nvPicPr>
          <p:cNvPr id="194" name="Shape 194"/>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95" name="Shape 19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96" name="Shape 196"/>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D87108"/>
                </a:solidFill>
              </a:rPr>
              <a:t>Test </a:t>
            </a:r>
            <a:r>
              <a:rPr lang="en-GB">
                <a:solidFill>
                  <a:srgbClr val="000000"/>
                </a:solidFill>
              </a:rPr>
              <a:t>Strategy</a:t>
            </a:r>
          </a:p>
        </p:txBody>
      </p:sp>
    </p:spTree>
  </p:cSld>
  <p:clrMapOvr>
    <a:masterClrMapping/>
  </p:clrMapOvr>
  <p:transition spd="slow">
    <p:cut/>
  </p:transition>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6" name="Shape 1596"/>
        <p:cNvGrpSpPr/>
        <p:nvPr/>
      </p:nvGrpSpPr>
      <p:grpSpPr>
        <a:xfrm>
          <a:off y="0" x="0"/>
          <a:ext cy="0" cx="0"/>
          <a:chOff y="0" x="0"/>
          <a:chExt cy="0" cx="0"/>
        </a:xfrm>
      </p:grpSpPr>
      <p:sp>
        <p:nvSpPr>
          <p:cNvPr id="1597" name="Shape 1597"/>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t>Technical </a:t>
            </a:r>
            <a:r>
              <a:rPr lang="en-GB">
                <a:solidFill>
                  <a:srgbClr val="D87108"/>
                </a:solidFill>
              </a:rPr>
              <a:t>Debt</a:t>
            </a:r>
          </a:p>
        </p:txBody>
      </p:sp>
      <p:sp>
        <p:nvSpPr>
          <p:cNvPr id="1598" name="Shape 159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GB"/>
              <a:t>Technical debt isn’t listed on your balance sheet, yet it can destroy your business</a:t>
            </a:r>
          </a:p>
          <a:p>
            <a:pPr rtl="0" lvl="0">
              <a:spcBef>
                <a:spcPts val="0"/>
              </a:spcBef>
              <a:buNone/>
            </a:pPr>
            <a:r>
              <a:t/>
            </a:r>
            <a:endParaRPr/>
          </a:p>
          <a:p>
            <a:pPr rtl="0" lvl="0" indent="-419100" marL="457200">
              <a:spcBef>
                <a:spcPts val="0"/>
              </a:spcBef>
              <a:buClr>
                <a:schemeClr val="dk1"/>
              </a:buClr>
              <a:buSzPct val="100000"/>
              <a:buFont typeface="Arial"/>
              <a:buChar char="●"/>
            </a:pPr>
            <a:r>
              <a:rPr lang="en-GB"/>
              <a:t>Often Products carry technical debt when they are difficult or risky to change</a:t>
            </a:r>
          </a:p>
        </p:txBody>
      </p:sp>
      <p:pic>
        <p:nvPicPr>
          <p:cNvPr id="1599" name="Shape 159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00" name="Shape 160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4" name="Shape 1604"/>
        <p:cNvGrpSpPr/>
        <p:nvPr/>
      </p:nvGrpSpPr>
      <p:grpSpPr>
        <a:xfrm>
          <a:off y="0" x="0"/>
          <a:ext cy="0" cx="0"/>
          <a:chOff y="0" x="0"/>
          <a:chExt cy="0" cx="0"/>
        </a:xfrm>
      </p:grpSpPr>
      <p:sp>
        <p:nvSpPr>
          <p:cNvPr id="1605" name="Shape 1605"/>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000000"/>
                </a:solidFill>
              </a:rPr>
              <a:t>End</a:t>
            </a:r>
            <a:r>
              <a:rPr lang="en-GB">
                <a:solidFill>
                  <a:srgbClr val="D87108"/>
                </a:solidFill>
              </a:rPr>
              <a:t> </a:t>
            </a:r>
            <a:r>
              <a:rPr lang="en-GB"/>
              <a:t>Chapter</a:t>
            </a:r>
            <a:r>
              <a:rPr lang="en-GB">
                <a:solidFill>
                  <a:srgbClr val="D87108"/>
                </a:solidFill>
              </a:rPr>
              <a:t> 5</a:t>
            </a:r>
          </a:p>
        </p:txBody>
      </p:sp>
      <p:pic>
        <p:nvPicPr>
          <p:cNvPr id="1606" name="Shape 160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07" name="Shape 160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1" name="Shape 1611"/>
        <p:cNvGrpSpPr/>
        <p:nvPr/>
      </p:nvGrpSpPr>
      <p:grpSpPr>
        <a:xfrm>
          <a:off y="0" x="0"/>
          <a:ext cy="0" cx="0"/>
          <a:chOff y="0" x="0"/>
          <a:chExt cy="0" cx="0"/>
        </a:xfrm>
      </p:grpSpPr>
      <p:sp>
        <p:nvSpPr>
          <p:cNvPr id="1612" name="Shape 1612"/>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t>Break -</a:t>
            </a:r>
            <a:r>
              <a:rPr lang="en-GB">
                <a:solidFill>
                  <a:srgbClr val="D88115"/>
                </a:solidFill>
              </a:rPr>
              <a:t> 15 mins</a:t>
            </a:r>
          </a:p>
        </p:txBody>
      </p:sp>
      <p:pic>
        <p:nvPicPr>
          <p:cNvPr id="1613" name="Shape 161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14" name="Shape 161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8" name="Shape 1618"/>
        <p:cNvGrpSpPr/>
        <p:nvPr/>
      </p:nvGrpSpPr>
      <p:grpSpPr>
        <a:xfrm>
          <a:off y="0" x="0"/>
          <a:ext cy="0" cx="0"/>
          <a:chOff y="0" x="0"/>
          <a:chExt cy="0" cx="0"/>
        </a:xfrm>
      </p:grpSpPr>
      <p:sp>
        <p:nvSpPr>
          <p:cNvPr id="1619" name="Shape 1619"/>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t>Deep Dive into </a:t>
            </a:r>
            <a:r>
              <a:rPr lang="en-GB">
                <a:solidFill>
                  <a:srgbClr val="D87108"/>
                </a:solidFill>
              </a:rPr>
              <a:t>CI</a:t>
            </a:r>
          </a:p>
        </p:txBody>
      </p:sp>
      <p:pic>
        <p:nvPicPr>
          <p:cNvPr id="1620" name="Shape 162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21" name="Shape 1621"/>
          <p:cNvSpPr txBox="1"/>
          <p:nvPr>
            <p:ph idx="2" type="ctrTitle"/>
          </p:nvPr>
        </p:nvSpPr>
        <p:spPr>
          <a:xfrm>
            <a:off y="592750" x="22700"/>
            <a:ext cy="1159799" cx="8282999"/>
          </a:xfrm>
          <a:prstGeom prst="rect">
            <a:avLst/>
          </a:prstGeom>
        </p:spPr>
        <p:txBody>
          <a:bodyPr bIns="91425" rIns="91425" lIns="91425" tIns="91425" anchor="b" anchorCtr="0">
            <a:noAutofit/>
          </a:bodyPr>
          <a:lstStyle/>
          <a:p>
            <a:pPr algn="l" rtl="0" lvl="0" indent="0" marL="2743200">
              <a:spcBef>
                <a:spcPts val="0"/>
              </a:spcBef>
              <a:buNone/>
            </a:pPr>
            <a:r>
              <a:rPr lang="en-GB"/>
              <a:t>Chapter</a:t>
            </a:r>
            <a:r>
              <a:rPr lang="en-GB">
                <a:solidFill>
                  <a:srgbClr val="000000"/>
                </a:solidFill>
              </a:rPr>
              <a:t> </a:t>
            </a:r>
            <a:r>
              <a:rPr lang="en-GB">
                <a:solidFill>
                  <a:srgbClr val="D88115"/>
                </a:solidFill>
              </a:rPr>
              <a:t>6</a:t>
            </a:r>
          </a:p>
        </p:txBody>
      </p:sp>
      <p:sp>
        <p:nvSpPr>
          <p:cNvPr id="1622" name="Shape 162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6" name="Shape 1626"/>
        <p:cNvGrpSpPr/>
        <p:nvPr/>
      </p:nvGrpSpPr>
      <p:grpSpPr>
        <a:xfrm>
          <a:off y="0" x="0"/>
          <a:ext cy="0" cx="0"/>
          <a:chOff y="0" x="0"/>
          <a:chExt cy="0" cx="0"/>
        </a:xfrm>
      </p:grpSpPr>
      <p:sp>
        <p:nvSpPr>
          <p:cNvPr id="1627" name="Shape 1627"/>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Software Delivery </a:t>
            </a:r>
            <a:r>
              <a:rPr lang="en-GB">
                <a:solidFill>
                  <a:srgbClr val="D87108"/>
                </a:solidFill>
              </a:rPr>
              <a:t>Challenges</a:t>
            </a:r>
          </a:p>
        </p:txBody>
      </p:sp>
      <p:pic>
        <p:nvPicPr>
          <p:cNvPr id="1628" name="Shape 1628"/>
          <p:cNvPicPr preferRelativeResize="0"/>
          <p:nvPr/>
        </p:nvPicPr>
        <p:blipFill>
          <a:blip r:embed="rId3">
            <a:alphaModFix/>
          </a:blip>
          <a:stretch>
            <a:fillRect/>
          </a:stretch>
        </p:blipFill>
        <p:spPr>
          <a:xfrm>
            <a:off y="1326075" x="1223962"/>
            <a:ext cy="3438525" cx="6696075"/>
          </a:xfrm>
          <a:prstGeom prst="rect">
            <a:avLst/>
          </a:prstGeom>
          <a:noFill/>
          <a:ln>
            <a:noFill/>
          </a:ln>
        </p:spPr>
      </p:pic>
    </p:spTree>
  </p:cSld>
  <p:clrMapOvr>
    <a:masterClrMapping/>
  </p:clrMapOvr>
  <p:transition spd="slow">
    <p:cut/>
  </p:transition>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2" name="Shape 1632"/>
        <p:cNvGrpSpPr/>
        <p:nvPr/>
      </p:nvGrpSpPr>
      <p:grpSpPr>
        <a:xfrm>
          <a:off y="0" x="0"/>
          <a:ext cy="0" cx="0"/>
          <a:chOff y="0" x="0"/>
          <a:chExt cy="0" cx="0"/>
        </a:xfrm>
      </p:grpSpPr>
      <p:sp>
        <p:nvSpPr>
          <p:cNvPr id="1633" name="Shape 1633"/>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t>Continuous </a:t>
            </a:r>
            <a:r>
              <a:rPr lang="en-GB">
                <a:solidFill>
                  <a:srgbClr val="D87108"/>
                </a:solidFill>
              </a:rPr>
              <a:t>Integration</a:t>
            </a:r>
          </a:p>
        </p:txBody>
      </p:sp>
      <p:sp>
        <p:nvSpPr>
          <p:cNvPr id="1634" name="Shape 1634"/>
          <p:cNvSpPr txBox="1"/>
          <p:nvPr>
            <p:ph idx="1" type="body"/>
          </p:nvPr>
        </p:nvSpPr>
        <p:spPr>
          <a:xfrm>
            <a:off y="2968750" x="457200"/>
            <a:ext cy="1381799" cx="8229600"/>
          </a:xfrm>
          <a:prstGeom prst="rect">
            <a:avLst/>
          </a:prstGeom>
        </p:spPr>
        <p:txBody>
          <a:bodyPr bIns="91425" rIns="91425" lIns="91425" tIns="91425" anchor="t" anchorCtr="0">
            <a:noAutofit/>
          </a:bodyPr>
          <a:lstStyle/>
          <a:p>
            <a:pPr rtl="0" lvl="0">
              <a:spcBef>
                <a:spcPts val="0"/>
              </a:spcBef>
              <a:buNone/>
            </a:pPr>
            <a:r>
              <a:t/>
            </a:r>
            <a:endParaRPr/>
          </a:p>
          <a:p>
            <a:pPr rtl="0" lvl="0" indent="-381000" marL="457200">
              <a:spcBef>
                <a:spcPts val="0"/>
              </a:spcBef>
              <a:buClr>
                <a:schemeClr val="dk1"/>
              </a:buClr>
              <a:buSzPct val="100000"/>
              <a:buFont typeface="Arial"/>
              <a:buChar char="●"/>
            </a:pPr>
            <a:r>
              <a:rPr sz="2400" lang="en-GB"/>
              <a:t>The main aim of CI is to prevent integration problems, referred to as </a:t>
            </a:r>
            <a:r>
              <a:rPr b="1" sz="2400" lang="en-GB" i="1">
                <a:solidFill>
                  <a:srgbClr val="D87108"/>
                </a:solidFill>
              </a:rPr>
              <a:t>integration hell</a:t>
            </a:r>
            <a:r>
              <a:rPr sz="2400" lang="en-GB"/>
              <a:t> .</a:t>
            </a:r>
          </a:p>
        </p:txBody>
      </p:sp>
      <p:pic>
        <p:nvPicPr>
          <p:cNvPr id="1635" name="Shape 163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36" name="Shape 163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1637" name="Shape 1637"/>
          <p:cNvPicPr preferRelativeResize="0"/>
          <p:nvPr/>
        </p:nvPicPr>
        <p:blipFill>
          <a:blip r:embed="rId4">
            <a:alphaModFix/>
          </a:blip>
          <a:stretch>
            <a:fillRect/>
          </a:stretch>
        </p:blipFill>
        <p:spPr>
          <a:xfrm>
            <a:off y="946375" x="2286000"/>
            <a:ext cy="3048000" cx="4572000"/>
          </a:xfrm>
          <a:prstGeom prst="rect">
            <a:avLst/>
          </a:prstGeom>
          <a:noFill/>
          <a:ln>
            <a:noFill/>
          </a:ln>
        </p:spPr>
      </p:pic>
      <p:sp>
        <p:nvSpPr>
          <p:cNvPr id="1638" name="Shape 1638"/>
          <p:cNvSpPr txBox="1"/>
          <p:nvPr/>
        </p:nvSpPr>
        <p:spPr>
          <a:xfrm>
            <a:off y="1956150" x="3979350"/>
            <a:ext cy="678900" cx="1185299"/>
          </a:xfrm>
          <a:prstGeom prst="rect">
            <a:avLst/>
          </a:prstGeom>
          <a:noFill/>
          <a:ln>
            <a:noFill/>
          </a:ln>
        </p:spPr>
        <p:txBody>
          <a:bodyPr bIns="91425" rIns="91425" lIns="91425" tIns="91425" anchor="t" anchorCtr="0">
            <a:noAutofit/>
          </a:bodyPr>
          <a:lstStyle/>
          <a:p>
            <a:pPr algn="ctr">
              <a:spcBef>
                <a:spcPts val="0"/>
              </a:spcBef>
              <a:buNone/>
            </a:pPr>
            <a:r>
              <a:rPr lang="en-GB"/>
              <a:t>CI Ecosystem</a:t>
            </a:r>
          </a:p>
        </p:txBody>
      </p:sp>
    </p:spTree>
  </p:cSld>
  <p:clrMapOvr>
    <a:masterClrMapping/>
  </p:clrMapOvr>
  <p:transition spd="slow">
    <p:cut/>
  </p:transition>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2" name="Shape 1642"/>
        <p:cNvGrpSpPr/>
        <p:nvPr/>
      </p:nvGrpSpPr>
      <p:grpSpPr>
        <a:xfrm>
          <a:off y="0" x="0"/>
          <a:ext cy="0" cx="0"/>
          <a:chOff y="0" x="0"/>
          <a:chExt cy="0" cx="0"/>
        </a:xfrm>
      </p:grpSpPr>
      <p:pic>
        <p:nvPicPr>
          <p:cNvPr id="1643" name="Shape 164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44" name="Shape 164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645" name="Shape 1645"/>
          <p:cNvSpPr txBox="1"/>
          <p:nvPr>
            <p:ph type="title"/>
          </p:nvPr>
        </p:nvSpPr>
        <p:spPr>
          <a:xfrm>
            <a:off y="2143053" x="457200"/>
            <a:ext cy="857400" cx="8229600"/>
          </a:xfrm>
          <a:prstGeom prst="rect">
            <a:avLst/>
          </a:prstGeom>
        </p:spPr>
        <p:txBody>
          <a:bodyPr bIns="91425" rIns="91425" lIns="91425" tIns="91425" anchor="b" anchorCtr="0">
            <a:noAutofit/>
          </a:bodyPr>
          <a:lstStyle/>
          <a:p>
            <a:pPr algn="ctr" rtl="0" lvl="0">
              <a:spcBef>
                <a:spcPts val="0"/>
              </a:spcBef>
              <a:buNone/>
            </a:pPr>
            <a:r>
              <a:rPr lang="en-GB"/>
              <a:t>Best </a:t>
            </a:r>
            <a:r>
              <a:rPr lang="en-GB">
                <a:solidFill>
                  <a:srgbClr val="D87108"/>
                </a:solidFill>
              </a:rPr>
              <a:t>Practices</a:t>
            </a:r>
          </a:p>
        </p:txBody>
      </p:sp>
    </p:spTree>
  </p:cSld>
  <p:clrMapOvr>
    <a:masterClrMapping/>
  </p:clrMapOvr>
  <p:transition spd="slow">
    <p:cut/>
  </p:transition>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9" name="Shape 1649"/>
        <p:cNvGrpSpPr/>
        <p:nvPr/>
      </p:nvGrpSpPr>
      <p:grpSpPr>
        <a:xfrm>
          <a:off y="0" x="0"/>
          <a:ext cy="0" cx="0"/>
          <a:chOff y="0" x="0"/>
          <a:chExt cy="0" cx="0"/>
        </a:xfrm>
      </p:grpSpPr>
      <p:pic>
        <p:nvPicPr>
          <p:cNvPr id="1650" name="Shape 165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51" name="Shape 165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652" name="Shape 1652"/>
          <p:cNvSpPr txBox="1"/>
          <p:nvPr>
            <p:ph type="title"/>
          </p:nvPr>
        </p:nvSpPr>
        <p:spPr>
          <a:xfrm>
            <a:off y="321053"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000000"/>
                </a:solidFill>
              </a:rPr>
              <a:t>Maintain a </a:t>
            </a:r>
            <a:r>
              <a:rPr lang="en-GB">
                <a:solidFill>
                  <a:srgbClr val="D87108"/>
                </a:solidFill>
              </a:rPr>
              <a:t>Code Repository</a:t>
            </a:r>
          </a:p>
        </p:txBody>
      </p:sp>
      <p:pic>
        <p:nvPicPr>
          <p:cNvPr id="1653" name="Shape 1653"/>
          <p:cNvPicPr preferRelativeResize="0"/>
          <p:nvPr/>
        </p:nvPicPr>
        <p:blipFill>
          <a:blip r:embed="rId4">
            <a:alphaModFix/>
          </a:blip>
          <a:stretch>
            <a:fillRect/>
          </a:stretch>
        </p:blipFill>
        <p:spPr>
          <a:xfrm>
            <a:off y="1804975" x="1580375"/>
            <a:ext cy="1533525" cx="6243350"/>
          </a:xfrm>
          <a:prstGeom prst="rect">
            <a:avLst/>
          </a:prstGeom>
          <a:noFill/>
          <a:ln>
            <a:noFill/>
          </a:ln>
        </p:spPr>
      </p:pic>
    </p:spTree>
  </p:cSld>
  <p:clrMapOvr>
    <a:masterClrMapping/>
  </p:clrMapOvr>
  <p:transition spd="slow">
    <p:cut/>
  </p:transition>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7" name="Shape 1657"/>
        <p:cNvGrpSpPr/>
        <p:nvPr/>
      </p:nvGrpSpPr>
      <p:grpSpPr>
        <a:xfrm>
          <a:off y="0" x="0"/>
          <a:ext cy="0" cx="0"/>
          <a:chOff y="0" x="0"/>
          <a:chExt cy="0" cx="0"/>
        </a:xfrm>
      </p:grpSpPr>
      <p:pic>
        <p:nvPicPr>
          <p:cNvPr id="1658" name="Shape 165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59" name="Shape 165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660" name="Shape 1660"/>
          <p:cNvSpPr txBox="1"/>
          <p:nvPr>
            <p:ph type="title"/>
          </p:nvPr>
        </p:nvSpPr>
        <p:spPr>
          <a:xfrm>
            <a:off y="321053" x="457200"/>
            <a:ext cy="857400" cx="8229600"/>
          </a:xfrm>
          <a:prstGeom prst="rect">
            <a:avLst/>
          </a:prstGeom>
        </p:spPr>
        <p:txBody>
          <a:bodyPr bIns="91425" rIns="91425" lIns="91425" tIns="91425" anchor="b" anchorCtr="0">
            <a:noAutofit/>
          </a:bodyPr>
          <a:lstStyle/>
          <a:p>
            <a:pPr algn="ctr" rtl="0" lvl="0">
              <a:spcBef>
                <a:spcPts val="0"/>
              </a:spcBef>
              <a:buNone/>
            </a:pPr>
            <a:r>
              <a:rPr sz="3200" lang="en-GB">
                <a:solidFill>
                  <a:srgbClr val="000000"/>
                </a:solidFill>
              </a:rPr>
              <a:t>Commit Frequently, </a:t>
            </a:r>
            <a:r>
              <a:rPr sz="3200" lang="en-GB">
                <a:solidFill>
                  <a:srgbClr val="D87108"/>
                </a:solidFill>
              </a:rPr>
              <a:t>Integrate Regularly </a:t>
            </a:r>
          </a:p>
        </p:txBody>
      </p:sp>
      <p:sp>
        <p:nvSpPr>
          <p:cNvPr id="1661" name="Shape 1661"/>
          <p:cNvSpPr txBox="1"/>
          <p:nvPr/>
        </p:nvSpPr>
        <p:spPr>
          <a:xfrm>
            <a:off y="1300250" x="457200"/>
            <a:ext cy="678900" cx="7410299"/>
          </a:xfrm>
          <a:prstGeom prst="rect">
            <a:avLst/>
          </a:prstGeom>
          <a:noFill/>
          <a:ln>
            <a:noFill/>
          </a:ln>
        </p:spPr>
        <p:txBody>
          <a:bodyPr bIns="91425" rIns="91425" lIns="91425" tIns="91425" anchor="t" anchorCtr="0">
            <a:noAutofit/>
          </a:bodyPr>
          <a:lstStyle/>
          <a:p>
            <a:pPr rtl="0" lvl="0">
              <a:spcBef>
                <a:spcPts val="0"/>
              </a:spcBef>
              <a:buNone/>
            </a:pPr>
            <a:r>
              <a:rPr sz="2400" lang="en-GB"/>
              <a:t>Common Agile Branching Patterns :</a:t>
            </a:r>
          </a:p>
          <a:p>
            <a:pPr rtl="0" lvl="0">
              <a:spcBef>
                <a:spcPts val="0"/>
              </a:spcBef>
              <a:buNone/>
            </a:pPr>
            <a:r>
              <a:t/>
            </a:r>
            <a:endParaRPr sz="2400"/>
          </a:p>
          <a:p>
            <a:pPr rtl="0" lvl="0">
              <a:spcBef>
                <a:spcPts val="0"/>
              </a:spcBef>
              <a:buNone/>
            </a:pPr>
            <a:r>
              <a:t/>
            </a:r>
            <a:endParaRPr sz="2400"/>
          </a:p>
        </p:txBody>
      </p:sp>
      <p:pic>
        <p:nvPicPr>
          <p:cNvPr id="1662" name="Shape 1662"/>
          <p:cNvPicPr preferRelativeResize="0"/>
          <p:nvPr/>
        </p:nvPicPr>
        <p:blipFill>
          <a:blip r:embed="rId4">
            <a:alphaModFix/>
          </a:blip>
          <a:stretch>
            <a:fillRect/>
          </a:stretch>
        </p:blipFill>
        <p:spPr>
          <a:xfrm>
            <a:off y="1710850" x="2324950"/>
            <a:ext cy="2876550" cx="4171950"/>
          </a:xfrm>
          <a:prstGeom prst="rect">
            <a:avLst/>
          </a:prstGeom>
          <a:noFill/>
          <a:ln>
            <a:noFill/>
          </a:ln>
        </p:spPr>
      </p:pic>
    </p:spTree>
  </p:cSld>
  <p:clrMapOvr>
    <a:masterClrMapping/>
  </p:clrMapOvr>
  <p:transition spd="slow">
    <p:cut/>
  </p:transition>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6" name="Shape 1666"/>
        <p:cNvGrpSpPr/>
        <p:nvPr/>
      </p:nvGrpSpPr>
      <p:grpSpPr>
        <a:xfrm>
          <a:off y="0" x="0"/>
          <a:ext cy="0" cx="0"/>
          <a:chOff y="0" x="0"/>
          <a:chExt cy="0" cx="0"/>
        </a:xfrm>
      </p:grpSpPr>
      <p:pic>
        <p:nvPicPr>
          <p:cNvPr id="1667" name="Shape 166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68" name="Shape 166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669" name="Shape 1669"/>
          <p:cNvSpPr txBox="1"/>
          <p:nvPr>
            <p:ph type="title"/>
          </p:nvPr>
        </p:nvSpPr>
        <p:spPr>
          <a:xfrm>
            <a:off y="321053"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000000"/>
                </a:solidFill>
              </a:rPr>
              <a:t>Automate the </a:t>
            </a:r>
            <a:r>
              <a:rPr lang="en-GB">
                <a:solidFill>
                  <a:srgbClr val="D87108"/>
                </a:solidFill>
              </a:rPr>
              <a:t>Builds</a:t>
            </a:r>
          </a:p>
        </p:txBody>
      </p:sp>
      <p:pic>
        <p:nvPicPr>
          <p:cNvPr id="1670" name="Shape 1670"/>
          <p:cNvPicPr preferRelativeResize="0"/>
          <p:nvPr/>
        </p:nvPicPr>
        <p:blipFill>
          <a:blip r:embed="rId4">
            <a:alphaModFix/>
          </a:blip>
          <a:stretch>
            <a:fillRect/>
          </a:stretch>
        </p:blipFill>
        <p:spPr>
          <a:xfrm>
            <a:off y="1178450" x="1071350"/>
            <a:ext cy="3320242" cx="679710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y="0" x="0"/>
          <a:ext cy="0" cx="0"/>
          <a:chOff y="0" x="0"/>
          <a:chExt cy="0" cx="0"/>
        </a:xfrm>
      </p:grpSpPr>
      <p:sp>
        <p:nvSpPr>
          <p:cNvPr id="202" name="Shape 202"/>
          <p:cNvSpPr txBox="1"/>
          <p:nvPr>
            <p:ph idx="1" type="body"/>
          </p:nvPr>
        </p:nvSpPr>
        <p:spPr>
          <a:xfrm>
            <a:off y="900112" x="457200"/>
            <a:ext cy="2545854" cx="8229600"/>
          </a:xfrm>
          <a:prstGeom prst="rect">
            <a:avLst/>
          </a:prstGeom>
          <a:noFill/>
          <a:ln>
            <a:noFill/>
          </a:ln>
        </p:spPr>
        <p:txBody>
          <a:bodyPr bIns="45700" rIns="91425" lIns="91425" tIns="45700" anchor="t" anchorCtr="0">
            <a:noAutofit/>
          </a:bodyPr>
          <a:lstStyle/>
          <a:p>
            <a:pPr algn="just" rtl="0" lvl="0" marR="0" indent="-381000" marL="457200">
              <a:lnSpc>
                <a:spcPct val="100000"/>
              </a:lnSpc>
              <a:spcBef>
                <a:spcPts val="0"/>
              </a:spcBef>
              <a:spcAft>
                <a:spcPts val="0"/>
              </a:spcAft>
              <a:buClr>
                <a:schemeClr val="dk1"/>
              </a:buClr>
              <a:buSzPct val="100000"/>
              <a:buFont typeface="Arial"/>
              <a:buChar char="•"/>
            </a:pPr>
            <a:r>
              <a:rPr strike="noStrike" u="none" b="0" cap="none" baseline="0" sz="2400" lang="en-GB" i="0">
                <a:solidFill>
                  <a:schemeClr val="dk1"/>
                </a:solidFill>
                <a:rtl val="0"/>
              </a:rPr>
              <a:t>Increases visibility of each step</a:t>
            </a:r>
          </a:p>
          <a:p>
            <a:pPr algn="just" rtl="0" lvl="0" marR="0" indent="0" marL="0">
              <a:lnSpc>
                <a:spcPct val="100000"/>
              </a:lnSpc>
              <a:spcBef>
                <a:spcPts val="440"/>
              </a:spcBef>
              <a:spcAft>
                <a:spcPts val="0"/>
              </a:spcAft>
              <a:buNone/>
            </a:pPr>
            <a:r>
              <a:t/>
            </a:r>
            <a:endParaRPr strike="noStrike" u="none" b="0" cap="none" baseline="0" sz="2400" i="0">
              <a:solidFill>
                <a:schemeClr val="dk1"/>
              </a:solidFill>
              <a:rtl val="0"/>
            </a:endParaRPr>
          </a:p>
          <a:p>
            <a:pPr algn="just" rtl="0" lvl="0" marR="0" indent="-381000" marL="457200">
              <a:lnSpc>
                <a:spcPct val="100000"/>
              </a:lnSpc>
              <a:spcBef>
                <a:spcPts val="440"/>
              </a:spcBef>
              <a:spcAft>
                <a:spcPts val="0"/>
              </a:spcAft>
              <a:buClr>
                <a:schemeClr val="dk1"/>
              </a:buClr>
              <a:buSzPct val="100000"/>
              <a:buFont typeface="Arial"/>
              <a:buChar char="•"/>
            </a:pPr>
            <a:r>
              <a:rPr strike="noStrike" u="none" b="0" cap="none" baseline="0" sz="2400" lang="en-GB" i="0">
                <a:solidFill>
                  <a:schemeClr val="dk1"/>
                </a:solidFill>
                <a:rtl val="0"/>
              </a:rPr>
              <a:t>Early feedback</a:t>
            </a:r>
          </a:p>
          <a:p>
            <a:pPr algn="just" rtl="0" lvl="0" marR="0" indent="0" marL="0">
              <a:lnSpc>
                <a:spcPct val="100000"/>
              </a:lnSpc>
              <a:spcBef>
                <a:spcPts val="440"/>
              </a:spcBef>
              <a:spcAft>
                <a:spcPts val="0"/>
              </a:spcAft>
              <a:buNone/>
            </a:pPr>
            <a:r>
              <a:t/>
            </a:r>
            <a:endParaRPr strike="noStrike" u="none" b="0" cap="none" baseline="0" sz="2400" i="0">
              <a:solidFill>
                <a:schemeClr val="dk1"/>
              </a:solidFill>
              <a:rtl val="0"/>
            </a:endParaRPr>
          </a:p>
          <a:p>
            <a:pPr algn="just" rtl="0" lvl="0" marR="0" indent="-381000" marL="457200">
              <a:lnSpc>
                <a:spcPct val="100000"/>
              </a:lnSpc>
              <a:spcBef>
                <a:spcPts val="440"/>
              </a:spcBef>
              <a:spcAft>
                <a:spcPts val="0"/>
              </a:spcAft>
              <a:buClr>
                <a:schemeClr val="dk1"/>
              </a:buClr>
              <a:buSzPct val="100000"/>
              <a:buFont typeface="Arial"/>
              <a:buChar char="•"/>
            </a:pPr>
            <a:r>
              <a:rPr strike="noStrike" u="none" b="0" cap="none" baseline="0" sz="2400" lang="en-GB" i="0">
                <a:solidFill>
                  <a:schemeClr val="dk1"/>
                </a:solidFill>
                <a:rtl val="0"/>
              </a:rPr>
              <a:t>Automate deploy and release any version to any environment.</a:t>
            </a:r>
          </a:p>
        </p:txBody>
      </p:sp>
      <p:pic>
        <p:nvPicPr>
          <p:cNvPr id="203" name="Shape 20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204" name="Shape 20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05" name="Shape 205"/>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D87108"/>
                </a:solidFill>
              </a:rPr>
              <a:t>Build </a:t>
            </a:r>
            <a:r>
              <a:rPr lang="en-GB">
                <a:solidFill>
                  <a:srgbClr val="000000"/>
                </a:solidFill>
              </a:rPr>
              <a:t>Pipelines</a:t>
            </a:r>
          </a:p>
        </p:txBody>
      </p:sp>
    </p:spTree>
  </p:cSld>
  <p:clrMapOvr>
    <a:masterClrMapping/>
  </p:clrMapOvr>
  <p:transition spd="slow">
    <p:cut/>
  </p:transition>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4" name="Shape 1674"/>
        <p:cNvGrpSpPr/>
        <p:nvPr/>
      </p:nvGrpSpPr>
      <p:grpSpPr>
        <a:xfrm>
          <a:off y="0" x="0"/>
          <a:ext cy="0" cx="0"/>
          <a:chOff y="0" x="0"/>
          <a:chExt cy="0" cx="0"/>
        </a:xfrm>
      </p:grpSpPr>
      <p:pic>
        <p:nvPicPr>
          <p:cNvPr id="1675" name="Shape 167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76" name="Shape 167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677" name="Shape 1677"/>
          <p:cNvSpPr txBox="1"/>
          <p:nvPr>
            <p:ph type="title"/>
          </p:nvPr>
        </p:nvSpPr>
        <p:spPr>
          <a:xfrm>
            <a:off y="321053"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000000"/>
                </a:solidFill>
              </a:rPr>
              <a:t>Use a Central </a:t>
            </a:r>
            <a:r>
              <a:rPr lang="en-GB">
                <a:solidFill>
                  <a:srgbClr val="D87108"/>
                </a:solidFill>
              </a:rPr>
              <a:t>Binary Repository</a:t>
            </a:r>
          </a:p>
        </p:txBody>
      </p:sp>
      <p:pic>
        <p:nvPicPr>
          <p:cNvPr id="1678" name="Shape 1678"/>
          <p:cNvPicPr preferRelativeResize="0"/>
          <p:nvPr/>
        </p:nvPicPr>
        <p:blipFill>
          <a:blip r:embed="rId4">
            <a:alphaModFix/>
          </a:blip>
          <a:stretch>
            <a:fillRect/>
          </a:stretch>
        </p:blipFill>
        <p:spPr>
          <a:xfrm>
            <a:off y="1299937" x="759675"/>
            <a:ext cy="3165975" cx="7927124"/>
          </a:xfrm>
          <a:prstGeom prst="rect">
            <a:avLst/>
          </a:prstGeom>
          <a:noFill/>
          <a:ln>
            <a:noFill/>
          </a:ln>
        </p:spPr>
      </p:pic>
    </p:spTree>
  </p:cSld>
  <p:clrMapOvr>
    <a:masterClrMapping/>
  </p:clrMapOvr>
  <p:transition spd="slow">
    <p:cut/>
  </p:transition>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2" name="Shape 1682"/>
        <p:cNvGrpSpPr/>
        <p:nvPr/>
      </p:nvGrpSpPr>
      <p:grpSpPr>
        <a:xfrm>
          <a:off y="0" x="0"/>
          <a:ext cy="0" cx="0"/>
          <a:chOff y="0" x="0"/>
          <a:chExt cy="0" cx="0"/>
        </a:xfrm>
      </p:grpSpPr>
      <p:sp>
        <p:nvSpPr>
          <p:cNvPr id="1683" name="Shape 1683"/>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Maintain </a:t>
            </a:r>
            <a:r>
              <a:rPr lang="en-GB">
                <a:solidFill>
                  <a:srgbClr val="D87108"/>
                </a:solidFill>
              </a:rPr>
              <a:t>Coding Standards..</a:t>
            </a:r>
          </a:p>
        </p:txBody>
      </p:sp>
      <p:pic>
        <p:nvPicPr>
          <p:cNvPr id="1684" name="Shape 1684"/>
          <p:cNvPicPr preferRelativeResize="0"/>
          <p:nvPr/>
        </p:nvPicPr>
        <p:blipFill>
          <a:blip r:embed="rId3">
            <a:alphaModFix/>
          </a:blip>
          <a:stretch>
            <a:fillRect/>
          </a:stretch>
        </p:blipFill>
        <p:spPr>
          <a:xfrm>
            <a:off y="1690875" x="1036250"/>
            <a:ext cy="2832950" cx="7071500"/>
          </a:xfrm>
          <a:prstGeom prst="rect">
            <a:avLst/>
          </a:prstGeom>
          <a:noFill/>
          <a:ln>
            <a:noFill/>
          </a:ln>
        </p:spPr>
      </p:pic>
      <p:pic>
        <p:nvPicPr>
          <p:cNvPr id="1685" name="Shape 1685"/>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686" name="Shape 168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0" name="Shape 1690"/>
        <p:cNvGrpSpPr/>
        <p:nvPr/>
      </p:nvGrpSpPr>
      <p:grpSpPr>
        <a:xfrm>
          <a:off y="0" x="0"/>
          <a:ext cy="0" cx="0"/>
          <a:chOff y="0" x="0"/>
          <a:chExt cy="0" cx="0"/>
        </a:xfrm>
      </p:grpSpPr>
      <p:pic>
        <p:nvPicPr>
          <p:cNvPr id="1691" name="Shape 169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692" name="Shape 169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693" name="Shape 1693"/>
          <p:cNvSpPr txBox="1"/>
          <p:nvPr>
            <p:ph type="title"/>
          </p:nvPr>
        </p:nvSpPr>
        <p:spPr>
          <a:xfrm>
            <a:off y="321053"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000000"/>
                </a:solidFill>
              </a:rPr>
              <a:t>Test </a:t>
            </a:r>
            <a:r>
              <a:rPr lang="en-GB">
                <a:solidFill>
                  <a:srgbClr val="D87108"/>
                </a:solidFill>
              </a:rPr>
              <a:t>Builds </a:t>
            </a:r>
            <a:r>
              <a:rPr lang="en-GB"/>
              <a:t>Periodically</a:t>
            </a:r>
          </a:p>
        </p:txBody>
      </p:sp>
      <p:pic>
        <p:nvPicPr>
          <p:cNvPr id="1694" name="Shape 1694"/>
          <p:cNvPicPr preferRelativeResize="0"/>
          <p:nvPr/>
        </p:nvPicPr>
        <p:blipFill>
          <a:blip r:embed="rId4">
            <a:alphaModFix/>
          </a:blip>
          <a:stretch>
            <a:fillRect/>
          </a:stretch>
        </p:blipFill>
        <p:spPr>
          <a:xfrm>
            <a:off y="1178450" x="1569150"/>
            <a:ext cy="3457575" cx="6286500"/>
          </a:xfrm>
          <a:prstGeom prst="rect">
            <a:avLst/>
          </a:prstGeom>
          <a:noFill/>
          <a:ln>
            <a:noFill/>
          </a:ln>
        </p:spPr>
      </p:pic>
    </p:spTree>
  </p:cSld>
  <p:clrMapOvr>
    <a:masterClrMapping/>
  </p:clrMapOvr>
  <p:transition spd="slow">
    <p:cut/>
  </p:transition>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8" name="Shape 1698"/>
        <p:cNvGrpSpPr/>
        <p:nvPr/>
      </p:nvGrpSpPr>
      <p:grpSpPr>
        <a:xfrm>
          <a:off y="0" x="0"/>
          <a:ext cy="0" cx="0"/>
          <a:chOff y="0" x="0"/>
          <a:chExt cy="0" cx="0"/>
        </a:xfrm>
      </p:grpSpPr>
      <p:pic>
        <p:nvPicPr>
          <p:cNvPr id="1699" name="Shape 169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700" name="Shape 170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701" name="Shape 1701"/>
          <p:cNvSpPr txBox="1"/>
          <p:nvPr>
            <p:ph type="title"/>
          </p:nvPr>
        </p:nvSpPr>
        <p:spPr>
          <a:xfrm>
            <a:off y="26032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000000"/>
                </a:solidFill>
              </a:rPr>
              <a:t>Automated </a:t>
            </a:r>
            <a:r>
              <a:rPr lang="en-GB">
                <a:solidFill>
                  <a:srgbClr val="D87108"/>
                </a:solidFill>
              </a:rPr>
              <a:t>Deployments</a:t>
            </a:r>
          </a:p>
        </p:txBody>
      </p:sp>
      <p:pic>
        <p:nvPicPr>
          <p:cNvPr id="1702" name="Shape 1702"/>
          <p:cNvPicPr preferRelativeResize="0"/>
          <p:nvPr/>
        </p:nvPicPr>
        <p:blipFill>
          <a:blip r:embed="rId4">
            <a:alphaModFix/>
          </a:blip>
          <a:stretch>
            <a:fillRect/>
          </a:stretch>
        </p:blipFill>
        <p:spPr>
          <a:xfrm>
            <a:off y="1691475" x="1787375"/>
            <a:ext cy="2455099" cx="5569249"/>
          </a:xfrm>
          <a:prstGeom prst="rect">
            <a:avLst/>
          </a:prstGeom>
          <a:noFill/>
          <a:ln>
            <a:noFill/>
          </a:ln>
        </p:spPr>
      </p:pic>
      <p:sp>
        <p:nvSpPr>
          <p:cNvPr id="1703" name="Shape 1703"/>
          <p:cNvSpPr/>
          <p:nvPr/>
        </p:nvSpPr>
        <p:spPr>
          <a:xfrm>
            <a:off y="1772025" x="1679975"/>
            <a:ext cy="563700" cx="12657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rPr lang="en-GB"/>
              <a:t>Private Repositories</a:t>
            </a:r>
          </a:p>
        </p:txBody>
      </p:sp>
      <p:sp>
        <p:nvSpPr>
          <p:cNvPr id="1704" name="Shape 1704"/>
          <p:cNvSpPr/>
          <p:nvPr/>
        </p:nvSpPr>
        <p:spPr>
          <a:xfrm>
            <a:off y="1795050" x="6294175"/>
            <a:ext cy="2093100" cx="14268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lgn="ctr" rtl="0">
              <a:spcBef>
                <a:spcPts val="0"/>
              </a:spcBef>
              <a:buNone/>
            </a:pPr>
            <a:r>
              <a:rPr sz="1800" lang="en-GB"/>
              <a:t>Prod</a:t>
            </a:r>
          </a:p>
          <a:p>
            <a:pPr algn="ctr" rtl="0">
              <a:spcBef>
                <a:spcPts val="0"/>
              </a:spcBef>
              <a:buNone/>
            </a:pPr>
            <a:r>
              <a:t/>
            </a:r>
            <a:endParaRPr sz="1800"/>
          </a:p>
          <a:p>
            <a:pPr algn="ctr" rtl="0">
              <a:spcBef>
                <a:spcPts val="0"/>
              </a:spcBef>
              <a:buNone/>
            </a:pPr>
            <a:r>
              <a:rPr sz="1800" lang="en-GB"/>
              <a:t>QA</a:t>
            </a:r>
          </a:p>
          <a:p>
            <a:pPr algn="ctr" rtl="0">
              <a:spcBef>
                <a:spcPts val="0"/>
              </a:spcBef>
              <a:buNone/>
            </a:pPr>
            <a:r>
              <a:t/>
            </a:r>
            <a:endParaRPr sz="1800"/>
          </a:p>
          <a:p>
            <a:pPr algn="ctr" rtl="0">
              <a:spcBef>
                <a:spcPts val="0"/>
              </a:spcBef>
              <a:buNone/>
            </a:pPr>
            <a:r>
              <a:rPr sz="1800" lang="en-GB"/>
              <a:t>Test</a:t>
            </a:r>
          </a:p>
          <a:p>
            <a:pPr algn="ctr" rtl="0">
              <a:spcBef>
                <a:spcPts val="0"/>
              </a:spcBef>
              <a:buNone/>
            </a:pPr>
            <a:r>
              <a:t/>
            </a:r>
            <a:endParaRPr sz="1800"/>
          </a:p>
          <a:p>
            <a:pPr algn="ctr">
              <a:spcBef>
                <a:spcPts val="0"/>
              </a:spcBef>
              <a:buNone/>
            </a:pPr>
            <a:r>
              <a:rPr sz="1800" lang="en-GB"/>
              <a:t>Dev</a:t>
            </a:r>
          </a:p>
        </p:txBody>
      </p:sp>
    </p:spTree>
  </p:cSld>
  <p:clrMapOvr>
    <a:masterClrMapping/>
  </p:clrMapOvr>
  <p:transition spd="slow">
    <p:cut/>
  </p:transition>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8" name="Shape 1708"/>
        <p:cNvGrpSpPr/>
        <p:nvPr/>
      </p:nvGrpSpPr>
      <p:grpSpPr>
        <a:xfrm>
          <a:off y="0" x="0"/>
          <a:ext cy="0" cx="0"/>
          <a:chOff y="0" x="0"/>
          <a:chExt cy="0" cx="0"/>
        </a:xfrm>
      </p:grpSpPr>
      <p:sp>
        <p:nvSpPr>
          <p:cNvPr id="1709" name="Shape 1709"/>
          <p:cNvSpPr txBox="1"/>
          <p:nvPr>
            <p:ph type="title"/>
          </p:nvPr>
        </p:nvSpPr>
        <p:spPr>
          <a:xfrm>
            <a:off y="1989503" x="457200"/>
            <a:ext cy="857400" cx="8229600"/>
          </a:xfrm>
          <a:prstGeom prst="rect">
            <a:avLst/>
          </a:prstGeom>
        </p:spPr>
        <p:txBody>
          <a:bodyPr bIns="91425" rIns="91425" lIns="91425" tIns="91425" anchor="b" anchorCtr="0">
            <a:noAutofit/>
          </a:bodyPr>
          <a:lstStyle/>
          <a:p>
            <a:pPr>
              <a:spcBef>
                <a:spcPts val="0"/>
              </a:spcBef>
              <a:buNone/>
            </a:pPr>
            <a:r>
              <a:rPr lang="en-GB"/>
              <a:t>Most Important : </a:t>
            </a:r>
            <a:r>
              <a:rPr lang="en-GB">
                <a:solidFill>
                  <a:srgbClr val="D87108"/>
                </a:solidFill>
              </a:rPr>
              <a:t>Continuous Feedback !!</a:t>
            </a:r>
          </a:p>
        </p:txBody>
      </p:sp>
    </p:spTree>
  </p:cSld>
  <p:clrMapOvr>
    <a:masterClrMapping/>
  </p:clrMapOvr>
  <p:transition spd="slow">
    <p:cut/>
  </p:transition>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3" name="Shape 1713"/>
        <p:cNvGrpSpPr/>
        <p:nvPr/>
      </p:nvGrpSpPr>
      <p:grpSpPr>
        <a:xfrm>
          <a:off y="0" x="0"/>
          <a:ext cy="0" cx="0"/>
          <a:chOff y="0" x="0"/>
          <a:chExt cy="0" cx="0"/>
        </a:xfrm>
      </p:grpSpPr>
      <p:sp>
        <p:nvSpPr>
          <p:cNvPr id="1714" name="Shape 1714"/>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000000"/>
                </a:solidFill>
              </a:rPr>
              <a:t>End</a:t>
            </a:r>
            <a:r>
              <a:rPr lang="en-GB">
                <a:solidFill>
                  <a:srgbClr val="D87108"/>
                </a:solidFill>
              </a:rPr>
              <a:t> </a:t>
            </a:r>
            <a:r>
              <a:rPr lang="en-GB"/>
              <a:t>Chapter</a:t>
            </a:r>
            <a:r>
              <a:rPr lang="en-GB">
                <a:solidFill>
                  <a:srgbClr val="D87108"/>
                </a:solidFill>
              </a:rPr>
              <a:t> 6</a:t>
            </a:r>
          </a:p>
        </p:txBody>
      </p:sp>
      <p:pic>
        <p:nvPicPr>
          <p:cNvPr id="1715" name="Shape 171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716" name="Shape 171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0" name="Shape 1720"/>
        <p:cNvGrpSpPr/>
        <p:nvPr/>
      </p:nvGrpSpPr>
      <p:grpSpPr>
        <a:xfrm>
          <a:off y="0" x="0"/>
          <a:ext cy="0" cx="0"/>
          <a:chOff y="0" x="0"/>
          <a:chExt cy="0" cx="0"/>
        </a:xfrm>
      </p:grpSpPr>
      <p:sp>
        <p:nvSpPr>
          <p:cNvPr id="1721" name="Shape 1721"/>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t>Implementing CI </a:t>
            </a:r>
            <a:r>
              <a:rPr lang="en-GB">
                <a:solidFill>
                  <a:srgbClr val="D87108"/>
                </a:solidFill>
              </a:rPr>
              <a:t>CD</a:t>
            </a:r>
          </a:p>
        </p:txBody>
      </p:sp>
      <p:pic>
        <p:nvPicPr>
          <p:cNvPr id="1722" name="Shape 172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723" name="Shape 1723"/>
          <p:cNvSpPr txBox="1"/>
          <p:nvPr>
            <p:ph idx="2" type="ctrTitle"/>
          </p:nvPr>
        </p:nvSpPr>
        <p:spPr>
          <a:xfrm>
            <a:off y="592750" x="22700"/>
            <a:ext cy="1159799" cx="8282999"/>
          </a:xfrm>
          <a:prstGeom prst="rect">
            <a:avLst/>
          </a:prstGeom>
        </p:spPr>
        <p:txBody>
          <a:bodyPr bIns="91425" rIns="91425" lIns="91425" tIns="91425" anchor="b" anchorCtr="0">
            <a:noAutofit/>
          </a:bodyPr>
          <a:lstStyle/>
          <a:p>
            <a:pPr algn="l" rtl="0" lvl="0" indent="0" marL="2743200">
              <a:spcBef>
                <a:spcPts val="0"/>
              </a:spcBef>
              <a:buNone/>
            </a:pPr>
            <a:r>
              <a:rPr lang="en-GB"/>
              <a:t>Chapter</a:t>
            </a:r>
            <a:r>
              <a:rPr lang="en-GB">
                <a:solidFill>
                  <a:srgbClr val="000000"/>
                </a:solidFill>
              </a:rPr>
              <a:t> </a:t>
            </a:r>
            <a:r>
              <a:rPr lang="en-GB">
                <a:solidFill>
                  <a:srgbClr val="D88115"/>
                </a:solidFill>
              </a:rPr>
              <a:t>7</a:t>
            </a:r>
          </a:p>
        </p:txBody>
      </p:sp>
      <p:sp>
        <p:nvSpPr>
          <p:cNvPr id="1724" name="Shape 172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8" name="Shape 1728"/>
        <p:cNvGrpSpPr/>
        <p:nvPr/>
      </p:nvGrpSpPr>
      <p:grpSpPr>
        <a:xfrm>
          <a:off y="0" x="0"/>
          <a:ext cy="0" cx="0"/>
          <a:chOff y="0" x="0"/>
          <a:chExt cy="0" cx="0"/>
        </a:xfrm>
      </p:grpSpPr>
      <p:pic>
        <p:nvPicPr>
          <p:cNvPr id="1729" name="Shape 172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730" name="Shape 173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731" name="Shape 1731"/>
          <p:cNvSpPr txBox="1"/>
          <p:nvPr>
            <p:ph type="title"/>
          </p:nvPr>
        </p:nvSpPr>
        <p:spPr>
          <a:xfrm>
            <a:off y="321053"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000000"/>
                </a:solidFill>
              </a:rPr>
              <a:t>Challenged Web </a:t>
            </a:r>
            <a:r>
              <a:rPr lang="en-GB">
                <a:solidFill>
                  <a:srgbClr val="D87108"/>
                </a:solidFill>
              </a:rPr>
              <a:t>Environment </a:t>
            </a:r>
          </a:p>
        </p:txBody>
      </p:sp>
      <p:pic>
        <p:nvPicPr>
          <p:cNvPr id="1732" name="Shape 1732"/>
          <p:cNvPicPr preferRelativeResize="0"/>
          <p:nvPr/>
        </p:nvPicPr>
        <p:blipFill>
          <a:blip r:embed="rId4">
            <a:alphaModFix/>
          </a:blip>
          <a:stretch>
            <a:fillRect/>
          </a:stretch>
        </p:blipFill>
        <p:spPr>
          <a:xfrm>
            <a:off y="1178450" x="1609175"/>
            <a:ext cy="3338125" cx="5925650"/>
          </a:xfrm>
          <a:prstGeom prst="rect">
            <a:avLst/>
          </a:prstGeom>
          <a:noFill/>
          <a:ln>
            <a:noFill/>
          </a:ln>
        </p:spPr>
      </p:pic>
    </p:spTree>
  </p:cSld>
  <p:clrMapOvr>
    <a:masterClrMapping/>
  </p:clrMapOvr>
  <p:transition spd="slow">
    <p:cut/>
  </p:transition>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6" name="Shape 1736"/>
        <p:cNvGrpSpPr/>
        <p:nvPr/>
      </p:nvGrpSpPr>
      <p:grpSpPr>
        <a:xfrm>
          <a:off y="0" x="0"/>
          <a:ext cy="0" cx="0"/>
          <a:chOff y="0" x="0"/>
          <a:chExt cy="0" cx="0"/>
        </a:xfrm>
      </p:grpSpPr>
      <p:sp>
        <p:nvSpPr>
          <p:cNvPr id="1737" name="Shape 1737"/>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 Why </a:t>
            </a:r>
            <a:r>
              <a:rPr lang="en-GB">
                <a:solidFill>
                  <a:srgbClr val="D87108"/>
                </a:solidFill>
              </a:rPr>
              <a:t>Mobile</a:t>
            </a:r>
            <a:r>
              <a:rPr lang="en-GB"/>
              <a:t> Too?</a:t>
            </a:r>
          </a:p>
        </p:txBody>
      </p:sp>
      <p:pic>
        <p:nvPicPr>
          <p:cNvPr id="1738" name="Shape 1738"/>
          <p:cNvPicPr preferRelativeResize="0"/>
          <p:nvPr/>
        </p:nvPicPr>
        <p:blipFill>
          <a:blip r:embed="rId3">
            <a:alphaModFix/>
          </a:blip>
          <a:stretch>
            <a:fillRect/>
          </a:stretch>
        </p:blipFill>
        <p:spPr>
          <a:xfrm>
            <a:off y="1003900" x="1252537"/>
            <a:ext cy="4086225" cx="6638925"/>
          </a:xfrm>
          <a:prstGeom prst="rect">
            <a:avLst/>
          </a:prstGeom>
          <a:noFill/>
          <a:ln>
            <a:noFill/>
          </a:ln>
        </p:spPr>
      </p:pic>
    </p:spTree>
  </p:cSld>
  <p:clrMapOvr>
    <a:masterClrMapping/>
  </p:clrMapOvr>
  <p:transition spd="slow">
    <p:cut/>
  </p:transition>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2" name="Shape 1742"/>
        <p:cNvGrpSpPr/>
        <p:nvPr/>
      </p:nvGrpSpPr>
      <p:grpSpPr>
        <a:xfrm>
          <a:off y="0" x="0"/>
          <a:ext cy="0" cx="0"/>
          <a:chOff y="0" x="0"/>
          <a:chExt cy="0" cx="0"/>
        </a:xfrm>
      </p:grpSpPr>
      <p:sp>
        <p:nvSpPr>
          <p:cNvPr id="1743" name="Shape 1743"/>
          <p:cNvSpPr txBox="1"/>
          <p:nvPr>
            <p:ph type="ctrTitle"/>
          </p:nvPr>
        </p:nvSpPr>
        <p:spPr>
          <a:xfrm>
            <a:off y="159325" x="307050"/>
            <a:ext cy="1159799" cx="8282999"/>
          </a:xfrm>
          <a:prstGeom prst="rect">
            <a:avLst/>
          </a:prstGeom>
        </p:spPr>
        <p:txBody>
          <a:bodyPr bIns="91425" rIns="91425" lIns="91425" tIns="91425" anchor="b" anchorCtr="0">
            <a:noAutofit/>
          </a:bodyPr>
          <a:lstStyle/>
          <a:p>
            <a:pPr algn="l" rtl="0" lvl="0" indent="457200" marL="2743200">
              <a:spcBef>
                <a:spcPts val="0"/>
              </a:spcBef>
              <a:buNone/>
            </a:pPr>
            <a:r>
              <a:rPr lang="en-GB">
                <a:solidFill>
                  <a:srgbClr val="D88115"/>
                </a:solidFill>
              </a:rPr>
              <a:t>W.</a:t>
            </a:r>
            <a:r>
              <a:rPr lang="en-GB">
                <a:solidFill>
                  <a:srgbClr val="000000"/>
                </a:solidFill>
              </a:rPr>
              <a:t>T.</a:t>
            </a:r>
            <a:r>
              <a:rPr lang="en-GB">
                <a:solidFill>
                  <a:srgbClr val="D88115"/>
                </a:solidFill>
              </a:rPr>
              <a:t>F.!</a:t>
            </a:r>
          </a:p>
        </p:txBody>
      </p:sp>
      <p:pic>
        <p:nvPicPr>
          <p:cNvPr id="1744" name="Shape 174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745" name="Shape 174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1746" name="Shape 1746"/>
          <p:cNvPicPr preferRelativeResize="0"/>
          <p:nvPr/>
        </p:nvPicPr>
        <p:blipFill>
          <a:blip r:embed="rId4">
            <a:alphaModFix/>
          </a:blip>
          <a:stretch>
            <a:fillRect/>
          </a:stretch>
        </p:blipFill>
        <p:spPr>
          <a:xfrm>
            <a:off y="1319125" x="1981975"/>
            <a:ext cy="2781300" cx="456247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y="0" x="0"/>
          <a:ext cy="0" cx="0"/>
          <a:chOff y="0" x="0"/>
          <a:chExt cy="0" cx="0"/>
        </a:xfrm>
      </p:grpSpPr>
      <p:sp>
        <p:nvSpPr>
          <p:cNvPr id="36" name="Shape 36"/>
          <p:cNvSpPr txBox="1"/>
          <p:nvPr>
            <p:ph type="ctrTitle"/>
          </p:nvPr>
        </p:nvSpPr>
        <p:spPr>
          <a:xfrm>
            <a:off y="1735750" x="22700"/>
            <a:ext cy="1159799" cx="8282999"/>
          </a:xfrm>
          <a:prstGeom prst="rect">
            <a:avLst/>
          </a:prstGeom>
        </p:spPr>
        <p:txBody>
          <a:bodyPr bIns="91425" rIns="91425" lIns="91425" tIns="91425" anchor="b" anchorCtr="0">
            <a:noAutofit/>
          </a:bodyPr>
          <a:lstStyle/>
          <a:p>
            <a:pPr algn="l" rtl="0" lvl="0" indent="0" marL="2286000">
              <a:spcBef>
                <a:spcPts val="0"/>
              </a:spcBef>
              <a:buNone/>
            </a:pPr>
            <a:r>
              <a:rPr lang="en-GB">
                <a:solidFill>
                  <a:srgbClr val="000000"/>
                </a:solidFill>
              </a:rPr>
              <a:t> About </a:t>
            </a:r>
            <a:r>
              <a:rPr lang="en-GB">
                <a:solidFill>
                  <a:srgbClr val="D88115"/>
                </a:solidFill>
              </a:rPr>
              <a:t>Trainers!</a:t>
            </a:r>
          </a:p>
        </p:txBody>
      </p:sp>
      <p:pic>
        <p:nvPicPr>
          <p:cNvPr id="37" name="Shape 3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38" name="Shape 3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39" name="Shape 3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y="0" x="0"/>
          <a:ext cy="0" cx="0"/>
          <a:chOff y="0" x="0"/>
          <a:chExt cy="0" cx="0"/>
        </a:xfrm>
      </p:grpSpPr>
      <p:sp>
        <p:nvSpPr>
          <p:cNvPr id="211" name="Shape 211"/>
          <p:cNvSpPr txBox="1"/>
          <p:nvPr>
            <p:ph idx="1" type="body"/>
          </p:nvPr>
        </p:nvSpPr>
        <p:spPr>
          <a:xfrm>
            <a:off y="900112" x="457200"/>
            <a:ext cy="2545854" cx="8229600"/>
          </a:xfrm>
          <a:prstGeom prst="rect">
            <a:avLst/>
          </a:prstGeom>
          <a:noFill/>
          <a:ln>
            <a:noFill/>
          </a:ln>
        </p:spPr>
        <p:txBody>
          <a:bodyPr bIns="45700" rIns="91425" lIns="91425" tIns="45700" anchor="t" anchorCtr="0">
            <a:noAutofit/>
          </a:bodyPr>
          <a:lstStyle/>
          <a:p>
            <a:pPr algn="l" rtl="0" lvl="0" marR="0" indent="0" marL="0">
              <a:lnSpc>
                <a:spcPct val="100000"/>
              </a:lnSpc>
              <a:spcBef>
                <a:spcPts val="0"/>
              </a:spcBef>
              <a:spcAft>
                <a:spcPts val="0"/>
              </a:spcAft>
              <a:buClr>
                <a:schemeClr val="dk1"/>
              </a:buClr>
              <a:buSzPct val="25000"/>
              <a:buFont typeface="Questrial"/>
              <a:buNone/>
            </a:pPr>
            <a:r>
              <a:rPr strike="noStrike" u="none" b="1" cap="none" baseline="0" sz="2200" lang="en-GB" i="0">
                <a:solidFill>
                  <a:schemeClr val="dk1"/>
                </a:solidFill>
                <a:latin typeface="Questrial"/>
                <a:ea typeface="Questrial"/>
                <a:cs typeface="Questrial"/>
                <a:sym typeface="Questrial"/>
                <a:rtl val="0"/>
              </a:rPr>
              <a:t>Automated Process:</a:t>
            </a:r>
          </a:p>
          <a:p>
            <a:pPr algn="l" rtl="0" lvl="0" marR="0" indent="0" marL="0">
              <a:lnSpc>
                <a:spcPct val="100000"/>
              </a:lnSpc>
              <a:spcBef>
                <a:spcPts val="440"/>
              </a:spcBef>
              <a:spcAft>
                <a:spcPts val="0"/>
              </a:spcAft>
              <a:buClr>
                <a:schemeClr val="dk1"/>
              </a:buClr>
              <a:buFont typeface="Questrial"/>
              <a:buNone/>
            </a:pPr>
            <a:r>
              <a:t/>
            </a:r>
            <a:endParaRPr strike="noStrike" u="none" b="1" cap="none" baseline="0" sz="2200" i="0">
              <a:solidFill>
                <a:schemeClr val="dk1"/>
              </a:solidFill>
              <a:latin typeface="Questrial"/>
              <a:ea typeface="Questrial"/>
              <a:cs typeface="Questrial"/>
              <a:sym typeface="Questrial"/>
              <a:rtl val="0"/>
            </a:endParaRPr>
          </a:p>
          <a:p>
            <a:pPr algn="l" rtl="0" lvl="0" marR="0" indent="-342900" marL="342900">
              <a:lnSpc>
                <a:spcPct val="100000"/>
              </a:lnSpc>
              <a:spcBef>
                <a:spcPts val="440"/>
              </a:spcBef>
              <a:spcAft>
                <a:spcPts val="0"/>
              </a:spcAft>
              <a:buClr>
                <a:schemeClr val="dk1"/>
              </a:buClr>
              <a:buSzPct val="75000"/>
              <a:buFont typeface="Questrial"/>
              <a:buChar char="➢"/>
            </a:pPr>
            <a:r>
              <a:rPr strike="noStrike" u="none" b="0" cap="none" baseline="0" sz="2200" lang="en-GB" i="0">
                <a:solidFill>
                  <a:schemeClr val="dk1"/>
                </a:solidFill>
                <a:latin typeface="Questrial"/>
                <a:ea typeface="Questrial"/>
                <a:cs typeface="Questrial"/>
                <a:sym typeface="Questrial"/>
                <a:rtl val="0"/>
              </a:rPr>
              <a:t>Inmemory databases</a:t>
            </a:r>
          </a:p>
          <a:p>
            <a:pPr algn="l" rtl="0" lvl="0" marR="0" indent="-241300" marL="342900">
              <a:lnSpc>
                <a:spcPct val="100000"/>
              </a:lnSpc>
              <a:spcBef>
                <a:spcPts val="44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rtl val="0"/>
            </a:endParaRPr>
          </a:p>
          <a:p>
            <a:pPr algn="l" rtl="0" lvl="0" marR="0" indent="-342900" marL="342900">
              <a:lnSpc>
                <a:spcPct val="100000"/>
              </a:lnSpc>
              <a:spcBef>
                <a:spcPts val="440"/>
              </a:spcBef>
              <a:spcAft>
                <a:spcPts val="0"/>
              </a:spcAft>
              <a:buClr>
                <a:schemeClr val="dk1"/>
              </a:buClr>
              <a:buSzPct val="75000"/>
              <a:buFont typeface="Questrial"/>
              <a:buChar char="➢"/>
            </a:pPr>
            <a:r>
              <a:rPr strike="noStrike" u="none" b="0" cap="none" baseline="0" sz="2200" lang="en-GB" i="0">
                <a:solidFill>
                  <a:schemeClr val="dk1"/>
                </a:solidFill>
                <a:latin typeface="Questrial"/>
                <a:ea typeface="Questrial"/>
                <a:cs typeface="Questrial"/>
                <a:sym typeface="Questrial"/>
                <a:rtl val="0"/>
              </a:rPr>
              <a:t>Rollback Scripts</a:t>
            </a:r>
          </a:p>
          <a:p>
            <a:pPr algn="l" rtl="0" lvl="0" marR="0" indent="-241300" marL="342900">
              <a:lnSpc>
                <a:spcPct val="100000"/>
              </a:lnSpc>
              <a:spcBef>
                <a:spcPts val="44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rtl val="0"/>
            </a:endParaRPr>
          </a:p>
          <a:p>
            <a:pPr algn="l" rtl="0" lvl="0" marR="0" indent="-342900" marL="342900">
              <a:lnSpc>
                <a:spcPct val="100000"/>
              </a:lnSpc>
              <a:spcBef>
                <a:spcPts val="440"/>
              </a:spcBef>
              <a:spcAft>
                <a:spcPts val="0"/>
              </a:spcAft>
              <a:buClr>
                <a:schemeClr val="dk1"/>
              </a:buClr>
              <a:buSzPct val="75000"/>
              <a:buFont typeface="Questrial"/>
              <a:buChar char="➢"/>
            </a:pPr>
            <a:r>
              <a:rPr strike="noStrike" u="none" b="0" cap="none" baseline="0" sz="2200" lang="en-GB" i="0">
                <a:solidFill>
                  <a:schemeClr val="dk1"/>
                </a:solidFill>
                <a:latin typeface="Questrial"/>
                <a:ea typeface="Questrial"/>
                <a:cs typeface="Questrial"/>
                <a:sym typeface="Questrial"/>
                <a:rtl val="0"/>
              </a:rPr>
              <a:t>Backups</a:t>
            </a:r>
          </a:p>
        </p:txBody>
      </p:sp>
      <p:pic>
        <p:nvPicPr>
          <p:cNvPr id="212" name="Shape 212"/>
          <p:cNvPicPr preferRelativeResize="0"/>
          <p:nvPr/>
        </p:nvPicPr>
        <p:blipFill rotWithShape="1">
          <a:blip r:embed="rId3">
            <a:alphaModFix/>
          </a:blip>
          <a:srcRect t="4988" b="0" r="0" l="0"/>
          <a:stretch/>
        </p:blipFill>
        <p:spPr>
          <a:xfrm>
            <a:off y="2301719" x="2726121"/>
            <a:ext cy="1892886" cx="5419950"/>
          </a:xfrm>
          <a:prstGeom prst="rect">
            <a:avLst/>
          </a:prstGeom>
          <a:noFill/>
          <a:ln>
            <a:noFill/>
          </a:ln>
        </p:spPr>
      </p:pic>
      <p:pic>
        <p:nvPicPr>
          <p:cNvPr id="213" name="Shape 213"/>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214" name="Shape 21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15" name="Shape 215"/>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Managing</a:t>
            </a:r>
            <a:r>
              <a:rPr lang="en-GB">
                <a:solidFill>
                  <a:srgbClr val="D87108"/>
                </a:solidFill>
              </a:rPr>
              <a:t> Databases</a:t>
            </a:r>
          </a:p>
        </p:txBody>
      </p:sp>
    </p:spTree>
  </p:cSld>
  <p:clrMapOvr>
    <a:masterClrMapping/>
  </p:clrMapOvr>
  <p:transition spd="slow">
    <p:cut/>
  </p:transition>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0" name="Shape 1750"/>
        <p:cNvGrpSpPr/>
        <p:nvPr/>
      </p:nvGrpSpPr>
      <p:grpSpPr>
        <a:xfrm>
          <a:off y="0" x="0"/>
          <a:ext cy="0" cx="0"/>
          <a:chOff y="0" x="0"/>
          <a:chExt cy="0" cx="0"/>
        </a:xfrm>
      </p:grpSpPr>
      <p:pic>
        <p:nvPicPr>
          <p:cNvPr id="1751" name="Shape 1751"/>
          <p:cNvPicPr preferRelativeResize="0"/>
          <p:nvPr/>
        </p:nvPicPr>
        <p:blipFill>
          <a:blip r:embed="rId3">
            <a:alphaModFix/>
          </a:blip>
          <a:stretch>
            <a:fillRect/>
          </a:stretch>
        </p:blipFill>
        <p:spPr>
          <a:xfrm>
            <a:off y="1063375" x="1500400"/>
            <a:ext cy="3933825" cx="6467475"/>
          </a:xfrm>
          <a:prstGeom prst="rect">
            <a:avLst/>
          </a:prstGeom>
          <a:noFill/>
          <a:ln>
            <a:noFill/>
          </a:ln>
        </p:spPr>
      </p:pic>
      <p:sp>
        <p:nvSpPr>
          <p:cNvPr id="1752" name="Shape 1752"/>
          <p:cNvSpPr/>
          <p:nvPr/>
        </p:nvSpPr>
        <p:spPr>
          <a:xfrm>
            <a:off y="1503225" x="3573650"/>
            <a:ext cy="3550799" cx="4777199"/>
          </a:xfrm>
          <a:prstGeom prst="roundRect">
            <a:avLst>
              <a:gd fmla="val 16667" name="adj"/>
            </a:avLst>
          </a:prstGeom>
          <a:noFill/>
          <a:ln w="19050" cap="flat">
            <a:solidFill>
              <a:srgbClr val="0000FF"/>
            </a:solidFill>
            <a:prstDash val="dash"/>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1753" name="Shape 1753"/>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Voila! </a:t>
            </a:r>
            <a:r>
              <a:rPr lang="en-GB">
                <a:solidFill>
                  <a:srgbClr val="D87108"/>
                </a:solidFill>
              </a:rPr>
              <a:t>C</a:t>
            </a:r>
            <a:r>
              <a:rPr lang="en-GB"/>
              <a:t>ontinuous </a:t>
            </a:r>
            <a:r>
              <a:rPr lang="en-GB">
                <a:solidFill>
                  <a:srgbClr val="D87108"/>
                </a:solidFill>
              </a:rPr>
              <a:t>D</a:t>
            </a:r>
            <a:r>
              <a:rPr lang="en-GB"/>
              <a:t>elivery !</a:t>
            </a:r>
          </a:p>
        </p:txBody>
      </p:sp>
      <p:pic>
        <p:nvPicPr>
          <p:cNvPr id="1754" name="Shape 1754"/>
          <p:cNvPicPr preferRelativeResize="0"/>
          <p:nvPr/>
        </p:nvPicPr>
        <p:blipFill>
          <a:blip r:embed="rId4">
            <a:alphaModFix/>
          </a:blip>
          <a:stretch>
            <a:fillRect/>
          </a:stretch>
        </p:blipFill>
        <p:spPr>
          <a:xfrm>
            <a:off y="4485925" x="6908425"/>
            <a:ext cy="428400" cx="277799"/>
          </a:xfrm>
          <a:prstGeom prst="rect">
            <a:avLst/>
          </a:prstGeom>
          <a:noFill/>
          <a:ln>
            <a:noFill/>
          </a:ln>
        </p:spPr>
      </p:pic>
      <p:pic>
        <p:nvPicPr>
          <p:cNvPr id="1755" name="Shape 1755"/>
          <p:cNvPicPr preferRelativeResize="0"/>
          <p:nvPr/>
        </p:nvPicPr>
        <p:blipFill>
          <a:blip r:embed="rId4">
            <a:alphaModFix/>
          </a:blip>
          <a:stretch>
            <a:fillRect/>
          </a:stretch>
        </p:blipFill>
        <p:spPr>
          <a:xfrm>
            <a:off y="4357725" x="7282112"/>
            <a:ext cy="556600" cx="360925"/>
          </a:xfrm>
          <a:prstGeom prst="rect">
            <a:avLst/>
          </a:prstGeom>
          <a:noFill/>
          <a:ln>
            <a:noFill/>
          </a:ln>
        </p:spPr>
      </p:pic>
    </p:spTree>
  </p:cSld>
  <p:clrMapOvr>
    <a:masterClrMapping/>
  </p:clrMapOvr>
  <p:transition spd="slow">
    <p:cut/>
  </p:transition>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9" name="Shape 1759"/>
        <p:cNvGrpSpPr/>
        <p:nvPr/>
      </p:nvGrpSpPr>
      <p:grpSpPr>
        <a:xfrm>
          <a:off y="0" x="0"/>
          <a:ext cy="0" cx="0"/>
          <a:chOff y="0" x="0"/>
          <a:chExt cy="0" cx="0"/>
        </a:xfrm>
      </p:grpSpPr>
      <p:sp>
        <p:nvSpPr>
          <p:cNvPr id="1760" name="Shape 1760"/>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Ecosystem </a:t>
            </a:r>
            <a:r>
              <a:rPr lang="en-GB">
                <a:solidFill>
                  <a:srgbClr val="D87108"/>
                </a:solidFill>
              </a:rPr>
              <a:t>Agnostic</a:t>
            </a:r>
            <a:r>
              <a:rPr lang="en-GB"/>
              <a:t> !!</a:t>
            </a:r>
          </a:p>
        </p:txBody>
      </p:sp>
      <p:pic>
        <p:nvPicPr>
          <p:cNvPr id="1761" name="Shape 1761"/>
          <p:cNvPicPr preferRelativeResize="0"/>
          <p:nvPr/>
        </p:nvPicPr>
        <p:blipFill>
          <a:blip r:embed="rId3">
            <a:alphaModFix/>
          </a:blip>
          <a:stretch>
            <a:fillRect/>
          </a:stretch>
        </p:blipFill>
        <p:spPr>
          <a:xfrm>
            <a:off y="1015425" x="1314450"/>
            <a:ext cy="3914775" cx="6515100"/>
          </a:xfrm>
          <a:prstGeom prst="rect">
            <a:avLst/>
          </a:prstGeom>
          <a:noFill/>
          <a:ln>
            <a:noFill/>
          </a:ln>
        </p:spPr>
      </p:pic>
      <p:sp>
        <p:nvSpPr>
          <p:cNvPr id="1762" name="Shape 1762"/>
          <p:cNvSpPr/>
          <p:nvPr/>
        </p:nvSpPr>
        <p:spPr>
          <a:xfrm>
            <a:off y="1576425" x="3198875"/>
            <a:ext cy="3474900" cx="4769099"/>
          </a:xfrm>
          <a:prstGeom prst="roundRect">
            <a:avLst>
              <a:gd fmla="val 16667" name="adj"/>
            </a:avLst>
          </a:prstGeom>
          <a:noFill/>
          <a:ln w="19050" cap="flat">
            <a:solidFill>
              <a:srgbClr val="0000FF"/>
            </a:solidFill>
            <a:prstDash val="dash"/>
            <a:round/>
            <a:headEnd w="med" len="med" type="none"/>
            <a:tailEnd w="med" len="med" type="none"/>
          </a:ln>
        </p:spPr>
        <p:txBody>
          <a:bodyPr bIns="91425" rIns="91425" lIns="91425" tIns="91425" anchor="ctr" anchorCtr="0">
            <a:noAutofit/>
          </a:bodyPr>
          <a:lstStyle/>
          <a:p>
            <a:pPr>
              <a:spcBef>
                <a:spcPts val="0"/>
              </a:spcBef>
              <a:buNone/>
            </a:pPr>
            <a:r>
              <a:t/>
            </a:r>
            <a:endParaRPr/>
          </a:p>
        </p:txBody>
      </p:sp>
    </p:spTree>
  </p:cSld>
  <p:clrMapOvr>
    <a:masterClrMapping/>
  </p:clrMapOvr>
  <p:transition spd="slow">
    <p:cut/>
  </p:transition>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6" name="Shape 1766"/>
        <p:cNvGrpSpPr/>
        <p:nvPr/>
      </p:nvGrpSpPr>
      <p:grpSpPr>
        <a:xfrm>
          <a:off y="0" x="0"/>
          <a:ext cy="0" cx="0"/>
          <a:chOff y="0" x="0"/>
          <a:chExt cy="0" cx="0"/>
        </a:xfrm>
      </p:grpSpPr>
      <p:sp>
        <p:nvSpPr>
          <p:cNvPr id="1767" name="Shape 1767"/>
          <p:cNvSpPr txBox="1"/>
          <p:nvPr>
            <p:ph type="ctrTitle"/>
          </p:nvPr>
        </p:nvSpPr>
        <p:spPr>
          <a:xfrm>
            <a:off y="1735750" x="430500"/>
            <a:ext cy="1159799" cx="8282999"/>
          </a:xfrm>
          <a:prstGeom prst="rect">
            <a:avLst/>
          </a:prstGeom>
        </p:spPr>
        <p:txBody>
          <a:bodyPr bIns="91425" rIns="91425" lIns="91425" tIns="91425" anchor="b" anchorCtr="0">
            <a:noAutofit/>
          </a:bodyPr>
          <a:lstStyle/>
          <a:p>
            <a:pPr algn="l" rtl="0" lvl="0" indent="457200" marL="2743200">
              <a:spcBef>
                <a:spcPts val="0"/>
              </a:spcBef>
              <a:buNone/>
            </a:pPr>
            <a:r>
              <a:rPr lang="en-GB">
                <a:solidFill>
                  <a:srgbClr val="D88115"/>
                </a:solidFill>
              </a:rPr>
              <a:t>De</a:t>
            </a:r>
            <a:r>
              <a:rPr lang="en-GB">
                <a:solidFill>
                  <a:srgbClr val="000000"/>
                </a:solidFill>
              </a:rPr>
              <a:t>mo</a:t>
            </a:r>
          </a:p>
        </p:txBody>
      </p:sp>
      <p:pic>
        <p:nvPicPr>
          <p:cNvPr id="1768" name="Shape 176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769" name="Shape 176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3" name="Shape 1773"/>
        <p:cNvGrpSpPr/>
        <p:nvPr/>
      </p:nvGrpSpPr>
      <p:grpSpPr>
        <a:xfrm>
          <a:off y="0" x="0"/>
          <a:ext cy="0" cx="0"/>
          <a:chOff y="0" x="0"/>
          <a:chExt cy="0" cx="0"/>
        </a:xfrm>
      </p:grpSpPr>
      <p:sp>
        <p:nvSpPr>
          <p:cNvPr id="1774" name="Shape 1774"/>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000000"/>
                </a:solidFill>
              </a:rPr>
              <a:t>End</a:t>
            </a:r>
            <a:r>
              <a:rPr lang="en-GB">
                <a:solidFill>
                  <a:srgbClr val="D87108"/>
                </a:solidFill>
              </a:rPr>
              <a:t> </a:t>
            </a:r>
            <a:r>
              <a:rPr lang="en-GB"/>
              <a:t>Chapter</a:t>
            </a:r>
            <a:r>
              <a:rPr lang="en-GB">
                <a:solidFill>
                  <a:srgbClr val="D87108"/>
                </a:solidFill>
              </a:rPr>
              <a:t> 7</a:t>
            </a:r>
          </a:p>
        </p:txBody>
      </p:sp>
      <p:pic>
        <p:nvPicPr>
          <p:cNvPr id="1775" name="Shape 177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776" name="Shape 177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0" name="Shape 1780"/>
        <p:cNvGrpSpPr/>
        <p:nvPr/>
      </p:nvGrpSpPr>
      <p:grpSpPr>
        <a:xfrm>
          <a:off y="0" x="0"/>
          <a:ext cy="0" cx="0"/>
          <a:chOff y="0" x="0"/>
          <a:chExt cy="0" cx="0"/>
        </a:xfrm>
      </p:grpSpPr>
      <p:sp>
        <p:nvSpPr>
          <p:cNvPr id="1781" name="Shape 1781"/>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t>Infrastructure as </a:t>
            </a:r>
            <a:r>
              <a:rPr lang="en-GB">
                <a:solidFill>
                  <a:srgbClr val="D87108"/>
                </a:solidFill>
              </a:rPr>
              <a:t>Code</a:t>
            </a:r>
          </a:p>
        </p:txBody>
      </p:sp>
      <p:pic>
        <p:nvPicPr>
          <p:cNvPr id="1782" name="Shape 178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783" name="Shape 1783"/>
          <p:cNvSpPr txBox="1"/>
          <p:nvPr>
            <p:ph idx="2" type="ctrTitle"/>
          </p:nvPr>
        </p:nvSpPr>
        <p:spPr>
          <a:xfrm>
            <a:off y="592750" x="22700"/>
            <a:ext cy="1159799" cx="8282999"/>
          </a:xfrm>
          <a:prstGeom prst="rect">
            <a:avLst/>
          </a:prstGeom>
        </p:spPr>
        <p:txBody>
          <a:bodyPr bIns="91425" rIns="91425" lIns="91425" tIns="91425" anchor="b" anchorCtr="0">
            <a:noAutofit/>
          </a:bodyPr>
          <a:lstStyle/>
          <a:p>
            <a:pPr algn="l" rtl="0" lvl="0" indent="0" marL="2743200">
              <a:spcBef>
                <a:spcPts val="0"/>
              </a:spcBef>
              <a:buNone/>
            </a:pPr>
            <a:r>
              <a:rPr lang="en-GB"/>
              <a:t>Chapter</a:t>
            </a:r>
            <a:r>
              <a:rPr lang="en-GB">
                <a:solidFill>
                  <a:srgbClr val="000000"/>
                </a:solidFill>
              </a:rPr>
              <a:t> </a:t>
            </a:r>
            <a:r>
              <a:rPr lang="en-GB">
                <a:solidFill>
                  <a:srgbClr val="D88115"/>
                </a:solidFill>
              </a:rPr>
              <a:t>8</a:t>
            </a:r>
          </a:p>
        </p:txBody>
      </p:sp>
      <p:sp>
        <p:nvSpPr>
          <p:cNvPr id="1784" name="Shape 178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8" name="Shape 1788"/>
        <p:cNvGrpSpPr/>
        <p:nvPr/>
      </p:nvGrpSpPr>
      <p:grpSpPr>
        <a:xfrm>
          <a:off y="0" x="0"/>
          <a:ext cy="0" cx="0"/>
          <a:chOff y="0" x="0"/>
          <a:chExt cy="0" cx="0"/>
        </a:xfrm>
      </p:grpSpPr>
      <p:sp>
        <p:nvSpPr>
          <p:cNvPr id="1789" name="Shape 1789"/>
          <p:cNvSpPr txBox="1"/>
          <p:nvPr>
            <p:ph type="title"/>
          </p:nvPr>
        </p:nvSpPr>
        <p:spPr>
          <a:xfrm>
            <a:off y="205978" x="457200"/>
            <a:ext cy="857400" cx="8229600"/>
          </a:xfrm>
          <a:prstGeom prst="rect">
            <a:avLst/>
          </a:prstGeom>
        </p:spPr>
        <p:txBody>
          <a:bodyPr bIns="91425" rIns="91425" lIns="91425" tIns="91425" anchor="b" anchorCtr="0">
            <a:noAutofit/>
          </a:bodyPr>
          <a:lstStyle/>
          <a:p>
            <a:pPr rtl="0" lvl="0">
              <a:spcBef>
                <a:spcPts val="0"/>
              </a:spcBef>
              <a:buNone/>
            </a:pPr>
            <a:r>
              <a:rPr lang="en-GB"/>
              <a:t>Programmable </a:t>
            </a:r>
            <a:r>
              <a:rPr lang="en-GB">
                <a:solidFill>
                  <a:srgbClr val="D87108"/>
                </a:solidFill>
              </a:rPr>
              <a:t>Infrastructure ?</a:t>
            </a:r>
          </a:p>
        </p:txBody>
      </p:sp>
      <p:sp>
        <p:nvSpPr>
          <p:cNvPr id="1790" name="Shape 1790"/>
          <p:cNvSpPr txBox="1"/>
          <p:nvPr>
            <p:ph idx="1" type="body"/>
          </p:nvPr>
        </p:nvSpPr>
        <p:spPr>
          <a:xfrm>
            <a:off y="1276350" x="457200"/>
            <a:ext cy="3725699" cx="8229600"/>
          </a:xfrm>
          <a:prstGeom prst="rect">
            <a:avLst/>
          </a:prstGeom>
        </p:spPr>
        <p:txBody>
          <a:bodyPr bIns="91425" rIns="91425" lIns="91425" tIns="91425" anchor="t" anchorCtr="0">
            <a:noAutofit/>
          </a:bodyPr>
          <a:lstStyle/>
          <a:p>
            <a:pPr rtl="0">
              <a:spcBef>
                <a:spcPts val="0"/>
              </a:spcBef>
              <a:buNone/>
            </a:pPr>
            <a:r>
              <a:rPr lang="en-GB"/>
              <a:t>The idea of automating things is not new..</a:t>
            </a:r>
          </a:p>
          <a:p>
            <a:pPr rtl="0">
              <a:spcBef>
                <a:spcPts val="0"/>
              </a:spcBef>
              <a:buNone/>
            </a:pPr>
            <a:r>
              <a:t/>
            </a:r>
            <a:endParaRPr/>
          </a:p>
          <a:p>
            <a:pPr rtl="0" lvl="0">
              <a:spcBef>
                <a:spcPts val="0"/>
              </a:spcBef>
              <a:buNone/>
            </a:pPr>
            <a:r>
              <a:rPr lang="en-GB"/>
              <a:t>Hell I’ve been using BAT files and Shell scripts to do all sorts of things on my infrastructure for many years now. </a:t>
            </a:r>
          </a:p>
        </p:txBody>
      </p:sp>
    </p:spTree>
  </p:cSld>
  <p:clrMapOvr>
    <a:masterClrMapping/>
  </p:clrMapOvr>
  <p:transition spd="slow">
    <p:cut/>
  </p:transition>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4" name="Shape 1794"/>
        <p:cNvGrpSpPr/>
        <p:nvPr/>
      </p:nvGrpSpPr>
      <p:grpSpPr>
        <a:xfrm>
          <a:off y="0" x="0"/>
          <a:ext cy="0" cx="0"/>
          <a:chOff y="0" x="0"/>
          <a:chExt cy="0" cx="0"/>
        </a:xfrm>
      </p:grpSpPr>
      <p:sp>
        <p:nvSpPr>
          <p:cNvPr id="1795" name="Shape 1795"/>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Aren’t We </a:t>
            </a:r>
            <a:r>
              <a:rPr lang="en-GB">
                <a:solidFill>
                  <a:srgbClr val="D87108"/>
                </a:solidFill>
              </a:rPr>
              <a:t>Re-Inventing the WHEEL ?</a:t>
            </a:r>
          </a:p>
        </p:txBody>
      </p:sp>
      <p:sp>
        <p:nvSpPr>
          <p:cNvPr id="1796" name="Shape 1796"/>
          <p:cNvSpPr txBox="1"/>
          <p:nvPr>
            <p:ph idx="1" type="body"/>
          </p:nvPr>
        </p:nvSpPr>
        <p:spPr>
          <a:xfrm>
            <a:off y="2182512" x="457200"/>
            <a:ext cy="1761000" cx="3818099"/>
          </a:xfrm>
          <a:prstGeom prst="rect">
            <a:avLst/>
          </a:prstGeom>
        </p:spPr>
        <p:txBody>
          <a:bodyPr bIns="91425" rIns="91425" lIns="91425" tIns="91425" anchor="t" anchorCtr="0">
            <a:noAutofit/>
          </a:bodyPr>
          <a:lstStyle/>
          <a:p>
            <a:pPr rtl="0">
              <a:spcBef>
                <a:spcPts val="0"/>
              </a:spcBef>
              <a:buNone/>
            </a:pPr>
            <a:r>
              <a:rPr lang="en-GB"/>
              <a:t>Common Challenges:</a:t>
            </a:r>
          </a:p>
          <a:p>
            <a:pPr lvl="0">
              <a:spcBef>
                <a:spcPts val="0"/>
              </a:spcBef>
              <a:buNone/>
            </a:pPr>
            <a:r>
              <a:t/>
            </a:r>
            <a:endParaRPr/>
          </a:p>
        </p:txBody>
      </p:sp>
      <p:pic>
        <p:nvPicPr>
          <p:cNvPr id="1797" name="Shape 1797"/>
          <p:cNvPicPr preferRelativeResize="0"/>
          <p:nvPr/>
        </p:nvPicPr>
        <p:blipFill>
          <a:blip r:embed="rId3">
            <a:alphaModFix/>
          </a:blip>
          <a:stretch>
            <a:fillRect/>
          </a:stretch>
        </p:blipFill>
        <p:spPr>
          <a:xfrm>
            <a:off y="1232637" x="3458950"/>
            <a:ext cy="3660724" cx="5227849"/>
          </a:xfrm>
          <a:prstGeom prst="rect">
            <a:avLst/>
          </a:prstGeom>
          <a:noFill/>
          <a:ln>
            <a:noFill/>
          </a:ln>
        </p:spPr>
      </p:pic>
    </p:spTree>
  </p:cSld>
  <p:clrMapOvr>
    <a:masterClrMapping/>
  </p:clrMapOvr>
  <p:transition spd="slow">
    <p:cut/>
  </p:transition>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1" name="Shape 1801"/>
        <p:cNvGrpSpPr/>
        <p:nvPr/>
      </p:nvGrpSpPr>
      <p:grpSpPr>
        <a:xfrm>
          <a:off y="0" x="0"/>
          <a:ext cy="0" cx="0"/>
          <a:chOff y="0" x="0"/>
          <a:chExt cy="0" cx="0"/>
        </a:xfrm>
      </p:grpSpPr>
      <p:sp>
        <p:nvSpPr>
          <p:cNvPr id="1802" name="Shape 1802"/>
          <p:cNvSpPr txBox="1"/>
          <p:nvPr>
            <p:ph type="title"/>
          </p:nvPr>
        </p:nvSpPr>
        <p:spPr>
          <a:xfrm>
            <a:off y="282178" x="457200"/>
            <a:ext cy="857400" cx="8229600"/>
          </a:xfrm>
          <a:prstGeom prst="rect">
            <a:avLst/>
          </a:prstGeom>
        </p:spPr>
        <p:txBody>
          <a:bodyPr bIns="91425" rIns="91425" lIns="91425" tIns="91425" anchor="b" anchorCtr="0">
            <a:noAutofit/>
          </a:bodyPr>
          <a:lstStyle/>
          <a:p>
            <a:pPr>
              <a:spcBef>
                <a:spcPts val="0"/>
              </a:spcBef>
              <a:buNone/>
            </a:pPr>
            <a:r>
              <a:rPr lang="en-GB"/>
              <a:t>Advent of </a:t>
            </a:r>
            <a:r>
              <a:rPr lang="en-GB">
                <a:solidFill>
                  <a:srgbClr val="D87108"/>
                </a:solidFill>
              </a:rPr>
              <a:t>Cloud Era..</a:t>
            </a:r>
          </a:p>
        </p:txBody>
      </p:sp>
      <p:pic>
        <p:nvPicPr>
          <p:cNvPr id="1803" name="Shape 1803"/>
          <p:cNvPicPr preferRelativeResize="0"/>
          <p:nvPr/>
        </p:nvPicPr>
        <p:blipFill>
          <a:blip r:embed="rId3">
            <a:alphaModFix/>
          </a:blip>
          <a:stretch>
            <a:fillRect/>
          </a:stretch>
        </p:blipFill>
        <p:spPr>
          <a:xfrm>
            <a:off y="1383298" x="457200"/>
            <a:ext cy="2629956" cx="8229598"/>
          </a:xfrm>
          <a:prstGeom prst="rect">
            <a:avLst/>
          </a:prstGeom>
          <a:noFill/>
          <a:ln>
            <a:noFill/>
          </a:ln>
        </p:spPr>
      </p:pic>
    </p:spTree>
  </p:cSld>
  <p:clrMapOvr>
    <a:masterClrMapping/>
  </p:clrMapOvr>
  <p:transition spd="slow">
    <p:cut/>
  </p:transition>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7" name="Shape 1807"/>
        <p:cNvGrpSpPr/>
        <p:nvPr/>
      </p:nvGrpSpPr>
      <p:grpSpPr>
        <a:xfrm>
          <a:off y="0" x="0"/>
          <a:ext cy="0" cx="0"/>
          <a:chOff y="0" x="0"/>
          <a:chExt cy="0" cx="0"/>
        </a:xfrm>
      </p:grpSpPr>
      <p:sp>
        <p:nvSpPr>
          <p:cNvPr id="1808" name="Shape 1808"/>
          <p:cNvSpPr txBox="1"/>
          <p:nvPr>
            <p:ph idx="1" type="body"/>
          </p:nvPr>
        </p:nvSpPr>
        <p:spPr>
          <a:xfrm>
            <a:off y="1200150" x="457200"/>
            <a:ext cy="1097100" cx="8229600"/>
          </a:xfrm>
          <a:prstGeom prst="rect">
            <a:avLst/>
          </a:prstGeom>
        </p:spPr>
        <p:txBody>
          <a:bodyPr bIns="91425" rIns="91425" lIns="91425" tIns="91425" anchor="t" anchorCtr="0">
            <a:noAutofit/>
          </a:bodyPr>
          <a:lstStyle/>
          <a:p>
            <a:pPr rtl="0" lvl="0">
              <a:lnSpc>
                <a:spcPct val="115000"/>
              </a:lnSpc>
              <a:spcBef>
                <a:spcPts val="0"/>
              </a:spcBef>
              <a:buClr>
                <a:schemeClr val="dk1"/>
              </a:buClr>
              <a:buSzPct val="36666"/>
              <a:buFont typeface="Arial"/>
              <a:buNone/>
            </a:pPr>
            <a:r>
              <a:rPr lang="en-GB" i="1"/>
              <a:t>A Paradigm , that models your infrastructure in Code</a:t>
            </a:r>
          </a:p>
          <a:p>
            <a:pPr rtl="0">
              <a:spcBef>
                <a:spcPts val="0"/>
              </a:spcBef>
              <a:buNone/>
            </a:pPr>
            <a:r>
              <a:rPr lang="en-GB"/>
              <a:t>             Virtualized Infrastructure</a:t>
            </a:r>
          </a:p>
          <a:p>
            <a:pPr rtl="0">
              <a:spcBef>
                <a:spcPts val="0"/>
              </a:spcBef>
              <a:buNone/>
            </a:pPr>
            <a:r>
              <a:rPr lang="en-GB"/>
              <a:t>              Physical Infrastructure</a:t>
            </a:r>
          </a:p>
          <a:p>
            <a:pPr rtl="0">
              <a:spcBef>
                <a:spcPts val="0"/>
              </a:spcBef>
              <a:buNone/>
            </a:pPr>
            <a:r>
              <a:t/>
            </a:r>
            <a:endParaRPr/>
          </a:p>
          <a:p>
            <a:pPr>
              <a:spcBef>
                <a:spcPts val="0"/>
              </a:spcBef>
              <a:buNone/>
            </a:pPr>
            <a:r>
              <a:rPr lang="en-GB"/>
              <a:t>              Abstract Infrastructure </a:t>
            </a:r>
          </a:p>
        </p:txBody>
      </p:sp>
      <p:sp>
        <p:nvSpPr>
          <p:cNvPr id="1809" name="Shape 1809"/>
          <p:cNvSpPr txBox="1"/>
          <p:nvPr>
            <p:ph type="title"/>
          </p:nvPr>
        </p:nvSpPr>
        <p:spPr>
          <a:xfrm>
            <a:off y="205978" x="457200"/>
            <a:ext cy="857400" cx="8229600"/>
          </a:xfrm>
          <a:prstGeom prst="rect">
            <a:avLst/>
          </a:prstGeom>
        </p:spPr>
        <p:txBody>
          <a:bodyPr bIns="91425" rIns="91425" lIns="91425" tIns="91425" anchor="b" anchorCtr="0">
            <a:noAutofit/>
          </a:bodyPr>
          <a:lstStyle/>
          <a:p>
            <a:pPr rtl="0" lvl="0">
              <a:spcBef>
                <a:spcPts val="0"/>
              </a:spcBef>
              <a:buNone/>
            </a:pPr>
            <a:r>
              <a:rPr lang="en-GB"/>
              <a:t>Arise : </a:t>
            </a:r>
            <a:r>
              <a:rPr lang="en-GB">
                <a:solidFill>
                  <a:srgbClr val="D87108"/>
                </a:solidFill>
              </a:rPr>
              <a:t>I</a:t>
            </a:r>
            <a:r>
              <a:rPr lang="en-GB"/>
              <a:t>nfra </a:t>
            </a:r>
            <a:r>
              <a:rPr lang="en-GB">
                <a:solidFill>
                  <a:srgbClr val="D87108"/>
                </a:solidFill>
              </a:rPr>
              <a:t>A</a:t>
            </a:r>
            <a:r>
              <a:rPr lang="en-GB"/>
              <a:t>s </a:t>
            </a:r>
            <a:r>
              <a:rPr lang="en-GB">
                <a:solidFill>
                  <a:srgbClr val="D87108"/>
                </a:solidFill>
              </a:rPr>
              <a:t>C</a:t>
            </a:r>
            <a:r>
              <a:rPr lang="en-GB"/>
              <a:t>ode</a:t>
            </a:r>
          </a:p>
        </p:txBody>
      </p:sp>
      <p:pic>
        <p:nvPicPr>
          <p:cNvPr id="1810" name="Shape 1810"/>
          <p:cNvPicPr preferRelativeResize="0"/>
          <p:nvPr/>
        </p:nvPicPr>
        <p:blipFill>
          <a:blip r:embed="rId3">
            <a:alphaModFix/>
          </a:blip>
          <a:stretch>
            <a:fillRect/>
          </a:stretch>
        </p:blipFill>
        <p:spPr>
          <a:xfrm>
            <a:off y="2370200" x="1199750"/>
            <a:ext cy="474025" cx="474025"/>
          </a:xfrm>
          <a:prstGeom prst="rect">
            <a:avLst/>
          </a:prstGeom>
          <a:noFill/>
          <a:ln>
            <a:noFill/>
          </a:ln>
        </p:spPr>
      </p:pic>
      <p:pic>
        <p:nvPicPr>
          <p:cNvPr id="1811" name="Shape 1811"/>
          <p:cNvPicPr preferRelativeResize="0"/>
          <p:nvPr/>
        </p:nvPicPr>
        <p:blipFill>
          <a:blip r:embed="rId3">
            <a:alphaModFix/>
          </a:blip>
          <a:stretch>
            <a:fillRect/>
          </a:stretch>
        </p:blipFill>
        <p:spPr>
          <a:xfrm>
            <a:off y="2969300" x="1199750"/>
            <a:ext cy="474025" cx="474025"/>
          </a:xfrm>
          <a:prstGeom prst="rect">
            <a:avLst/>
          </a:prstGeom>
          <a:noFill/>
          <a:ln>
            <a:noFill/>
          </a:ln>
        </p:spPr>
      </p:pic>
      <p:pic>
        <p:nvPicPr>
          <p:cNvPr id="1812" name="Shape 1812"/>
          <p:cNvPicPr preferRelativeResize="0"/>
          <p:nvPr/>
        </p:nvPicPr>
        <p:blipFill>
          <a:blip r:embed="rId4">
            <a:alphaModFix/>
          </a:blip>
          <a:stretch>
            <a:fillRect/>
          </a:stretch>
        </p:blipFill>
        <p:spPr>
          <a:xfrm>
            <a:off y="3905500" x="1055475"/>
            <a:ext cy="574349" cx="762575"/>
          </a:xfrm>
          <a:prstGeom prst="rect">
            <a:avLst/>
          </a:prstGeom>
          <a:noFill/>
          <a:ln>
            <a:noFill/>
          </a:ln>
        </p:spPr>
      </p:pic>
    </p:spTree>
  </p:cSld>
  <p:clrMapOvr>
    <a:masterClrMapping/>
  </p:clrMapOvr>
  <p:transition spd="slow">
    <p:cut/>
  </p:transition>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6" name="Shape 1816"/>
        <p:cNvGrpSpPr/>
        <p:nvPr/>
      </p:nvGrpSpPr>
      <p:grpSpPr>
        <a:xfrm>
          <a:off y="0" x="0"/>
          <a:ext cy="0" cx="0"/>
          <a:chOff y="0" x="0"/>
          <a:chExt cy="0" cx="0"/>
        </a:xfrm>
      </p:grpSpPr>
      <p:sp>
        <p:nvSpPr>
          <p:cNvPr id="1817" name="Shape 1817"/>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solidFill>
                  <a:srgbClr val="D87108"/>
                </a:solidFill>
              </a:rPr>
              <a:t>Abstraction</a:t>
            </a:r>
            <a:r>
              <a:rPr lang="en-GB"/>
              <a:t> of Infrastructure</a:t>
            </a:r>
          </a:p>
        </p:txBody>
      </p:sp>
      <p:pic>
        <p:nvPicPr>
          <p:cNvPr id="1818" name="Shape 1818"/>
          <p:cNvPicPr preferRelativeResize="0"/>
          <p:nvPr/>
        </p:nvPicPr>
        <p:blipFill>
          <a:blip r:embed="rId3">
            <a:alphaModFix/>
          </a:blip>
          <a:stretch>
            <a:fillRect/>
          </a:stretch>
        </p:blipFill>
        <p:spPr>
          <a:xfrm>
            <a:off y="1822550" x="5092450"/>
            <a:ext cy="1965074" cx="3030249"/>
          </a:xfrm>
          <a:prstGeom prst="rect">
            <a:avLst/>
          </a:prstGeom>
          <a:noFill/>
          <a:ln>
            <a:noFill/>
          </a:ln>
        </p:spPr>
      </p:pic>
      <p:pic>
        <p:nvPicPr>
          <p:cNvPr id="1819" name="Shape 1819"/>
          <p:cNvPicPr preferRelativeResize="0"/>
          <p:nvPr/>
        </p:nvPicPr>
        <p:blipFill>
          <a:blip r:embed="rId4">
            <a:alphaModFix/>
          </a:blip>
          <a:stretch>
            <a:fillRect/>
          </a:stretch>
        </p:blipFill>
        <p:spPr>
          <a:xfrm>
            <a:off y="1327775" x="313500"/>
            <a:ext cy="2758999" cx="422015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y="0" x="0"/>
          <a:ext cy="0" cx="0"/>
          <a:chOff y="0" x="0"/>
          <a:chExt cy="0" cx="0"/>
        </a:xfrm>
      </p:grpSpPr>
      <p:pic>
        <p:nvPicPr>
          <p:cNvPr id="221" name="Shape 221"/>
          <p:cNvPicPr preferRelativeResize="0"/>
          <p:nvPr/>
        </p:nvPicPr>
        <p:blipFill rotWithShape="1">
          <a:blip r:embed="rId3">
            <a:alphaModFix/>
          </a:blip>
          <a:srcRect t="0" b="0" r="0" l="0"/>
          <a:stretch/>
        </p:blipFill>
        <p:spPr>
          <a:xfrm>
            <a:off y="1275606" x="614312"/>
            <a:ext cy="2308798" cx="4032075"/>
          </a:xfrm>
          <a:prstGeom prst="rect">
            <a:avLst/>
          </a:prstGeom>
          <a:noFill/>
          <a:ln>
            <a:noFill/>
          </a:ln>
        </p:spPr>
      </p:pic>
      <p:pic>
        <p:nvPicPr>
          <p:cNvPr id="222" name="Shape 222"/>
          <p:cNvPicPr preferRelativeResize="0"/>
          <p:nvPr/>
        </p:nvPicPr>
        <p:blipFill rotWithShape="1">
          <a:blip r:embed="rId4">
            <a:alphaModFix/>
          </a:blip>
          <a:srcRect t="0" b="0" r="0" l="0"/>
          <a:stretch/>
        </p:blipFill>
        <p:spPr>
          <a:xfrm>
            <a:off y="1599641" x="6156176"/>
            <a:ext cy="1282668" cx="2087025"/>
          </a:xfrm>
          <a:prstGeom prst="rect">
            <a:avLst/>
          </a:prstGeom>
          <a:noFill/>
          <a:ln>
            <a:noFill/>
          </a:ln>
        </p:spPr>
      </p:pic>
      <p:pic>
        <p:nvPicPr>
          <p:cNvPr id="223" name="Shape 223"/>
          <p:cNvPicPr preferRelativeResize="0"/>
          <p:nvPr/>
        </p:nvPicPr>
        <p:blipFill rotWithShape="1">
          <a:blip r:embed="rId5">
            <a:alphaModFix/>
          </a:blip>
          <a:srcRect t="0" b="0" r="0" l="0"/>
          <a:stretch/>
        </p:blipFill>
        <p:spPr>
          <a:xfrm>
            <a:off y="4612224" x="307050"/>
            <a:ext cy="336725" cx="1030849"/>
          </a:xfrm>
          <a:prstGeom prst="rect">
            <a:avLst/>
          </a:prstGeom>
          <a:noFill/>
          <a:ln>
            <a:noFill/>
          </a:ln>
        </p:spPr>
      </p:pic>
      <p:sp>
        <p:nvSpPr>
          <p:cNvPr id="224" name="Shape 22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25" name="Shape 225"/>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D87108"/>
                </a:solidFill>
              </a:rPr>
              <a:t>Continuous </a:t>
            </a:r>
            <a:r>
              <a:rPr lang="en-GB">
                <a:solidFill>
                  <a:srgbClr val="000000"/>
                </a:solidFill>
              </a:rPr>
              <a:t>Integration</a:t>
            </a:r>
          </a:p>
        </p:txBody>
      </p:sp>
    </p:spTree>
  </p:cSld>
  <p:clrMapOvr>
    <a:masterClrMapping/>
  </p:clrMapOvr>
  <p:transition spd="slow">
    <p:cut/>
  </p:transition>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3" name="Shape 1823"/>
        <p:cNvGrpSpPr/>
        <p:nvPr/>
      </p:nvGrpSpPr>
      <p:grpSpPr>
        <a:xfrm>
          <a:off y="0" x="0"/>
          <a:ext cy="0" cx="0"/>
          <a:chOff y="0" x="0"/>
          <a:chExt cy="0" cx="0"/>
        </a:xfrm>
      </p:grpSpPr>
      <p:sp>
        <p:nvSpPr>
          <p:cNvPr id="1824" name="Shape 1824"/>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Component Life-Cycle</a:t>
            </a:r>
          </a:p>
        </p:txBody>
      </p:sp>
      <p:pic>
        <p:nvPicPr>
          <p:cNvPr id="1825" name="Shape 1825"/>
          <p:cNvPicPr preferRelativeResize="0"/>
          <p:nvPr/>
        </p:nvPicPr>
        <p:blipFill>
          <a:blip r:embed="rId3">
            <a:alphaModFix/>
          </a:blip>
          <a:stretch>
            <a:fillRect/>
          </a:stretch>
        </p:blipFill>
        <p:spPr>
          <a:xfrm>
            <a:off y="1407250" x="4105275"/>
            <a:ext cy="3152775" cx="4581525"/>
          </a:xfrm>
          <a:prstGeom prst="rect">
            <a:avLst/>
          </a:prstGeom>
          <a:noFill/>
          <a:ln>
            <a:noFill/>
          </a:ln>
        </p:spPr>
      </p:pic>
      <p:sp>
        <p:nvSpPr>
          <p:cNvPr id="1826" name="Shape 1826"/>
          <p:cNvSpPr txBox="1"/>
          <p:nvPr/>
        </p:nvSpPr>
        <p:spPr>
          <a:xfrm>
            <a:off y="1403825" x="552325"/>
            <a:ext cy="3509699" cx="4153800"/>
          </a:xfrm>
          <a:prstGeom prst="rect">
            <a:avLst/>
          </a:prstGeom>
          <a:noFill/>
          <a:ln>
            <a:noFill/>
          </a:ln>
        </p:spPr>
        <p:txBody>
          <a:bodyPr bIns="91425" rIns="91425" lIns="91425" tIns="91425" anchor="t" anchorCtr="0">
            <a:noAutofit/>
          </a:bodyPr>
          <a:lstStyle/>
          <a:p>
            <a:pPr rtl="0">
              <a:spcBef>
                <a:spcPts val="0"/>
              </a:spcBef>
              <a:buNone/>
            </a:pPr>
            <a:r>
              <a:t/>
            </a:r>
            <a:endParaRPr/>
          </a:p>
          <a:p>
            <a:pPr rtl="0">
              <a:spcBef>
                <a:spcPts val="0"/>
              </a:spcBef>
              <a:buNone/>
            </a:pPr>
            <a:r>
              <a:t/>
            </a:r>
            <a:endParaRPr/>
          </a:p>
          <a:p>
            <a:pPr rtl="0" lvl="0" indent="-381000" marL="457200">
              <a:spcBef>
                <a:spcPts val="0"/>
              </a:spcBef>
              <a:buClr>
                <a:srgbClr val="000000"/>
              </a:buClr>
              <a:buSzPct val="100000"/>
              <a:buFont typeface="Arial"/>
              <a:buChar char="●"/>
            </a:pPr>
            <a:r>
              <a:rPr sz="2400" lang="en-GB"/>
              <a:t>Each Component has its own lifecycle</a:t>
            </a:r>
          </a:p>
          <a:p>
            <a:pPr lvl="0" indent="-381000" marL="457200">
              <a:spcBef>
                <a:spcPts val="0"/>
              </a:spcBef>
              <a:buClr>
                <a:srgbClr val="000000"/>
              </a:buClr>
              <a:buSzPct val="100000"/>
              <a:buFont typeface="Arial"/>
              <a:buChar char="●"/>
            </a:pPr>
            <a:r>
              <a:rPr sz="2400" lang="en-GB"/>
              <a:t>For Example: A software package object will have an install, upgrade and remove method.</a:t>
            </a:r>
          </a:p>
        </p:txBody>
      </p:sp>
    </p:spTree>
  </p:cSld>
  <p:clrMapOvr>
    <a:masterClrMapping/>
  </p:clrMapOvr>
  <p:transition spd="slow">
    <p:cut/>
  </p:transition>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0" name="Shape 1830"/>
        <p:cNvGrpSpPr/>
        <p:nvPr/>
      </p:nvGrpSpPr>
      <p:grpSpPr>
        <a:xfrm>
          <a:off y="0" x="0"/>
          <a:ext cy="0" cx="0"/>
          <a:chOff y="0" x="0"/>
          <a:chExt cy="0" cx="0"/>
        </a:xfrm>
      </p:grpSpPr>
      <p:sp>
        <p:nvSpPr>
          <p:cNvPr id="1831" name="Shape 1831"/>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 From Blueprints to </a:t>
            </a:r>
            <a:r>
              <a:rPr lang="en-GB">
                <a:solidFill>
                  <a:srgbClr val="D87108"/>
                </a:solidFill>
              </a:rPr>
              <a:t>Architecture</a:t>
            </a:r>
            <a:r>
              <a:rPr lang="en-GB"/>
              <a:t> </a:t>
            </a:r>
          </a:p>
        </p:txBody>
      </p:sp>
      <p:sp>
        <p:nvSpPr>
          <p:cNvPr id="1832" name="Shape 183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lang="en-GB"/>
              <a:t>Abstract Components + Lifecycle Methods =</a:t>
            </a:r>
          </a:p>
          <a:p>
            <a:pPr rtl="0">
              <a:spcBef>
                <a:spcPts val="0"/>
              </a:spcBef>
              <a:buNone/>
            </a:pPr>
            <a:r>
              <a:t/>
            </a:r>
            <a:endParaRPr/>
          </a:p>
          <a:p>
            <a:pPr rtl="0" lvl="0" indent="-381000" marL="457200">
              <a:spcBef>
                <a:spcPts val="0"/>
              </a:spcBef>
              <a:buClr>
                <a:schemeClr val="dk1"/>
              </a:buClr>
              <a:buSzPct val="100000"/>
              <a:buFont typeface="Arial"/>
              <a:buChar char="❏"/>
            </a:pPr>
            <a:r>
              <a:rPr sz="2400" lang="en-GB"/>
              <a:t>Free Administrators from worrying about specific Implementation Details.</a:t>
            </a:r>
          </a:p>
          <a:p>
            <a:pPr rtl="0" lvl="0" indent="-381000" marL="457200">
              <a:spcBef>
                <a:spcPts val="0"/>
              </a:spcBef>
              <a:buClr>
                <a:schemeClr val="dk1"/>
              </a:buClr>
              <a:buSzPct val="100000"/>
              <a:buFont typeface="Arial"/>
              <a:buChar char="❏"/>
            </a:pPr>
            <a:r>
              <a:rPr sz="2400" lang="en-GB"/>
              <a:t>Focus more on orchestration and collaboration of Components.</a:t>
            </a:r>
          </a:p>
          <a:p>
            <a:pPr lvl="0" indent="-381000" marL="457200">
              <a:spcBef>
                <a:spcPts val="0"/>
              </a:spcBef>
              <a:buClr>
                <a:schemeClr val="dk1"/>
              </a:buClr>
              <a:buSzPct val="100000"/>
              <a:buFont typeface="Arial"/>
              <a:buChar char="❏"/>
            </a:pPr>
            <a:r>
              <a:rPr sz="2400" lang="en-GB"/>
              <a:t>Robust Underlying Architecture to get rid of device dependencies.</a:t>
            </a:r>
          </a:p>
        </p:txBody>
      </p:sp>
    </p:spTree>
  </p:cSld>
  <p:clrMapOvr>
    <a:masterClrMapping/>
  </p:clrMapOvr>
  <p:transition spd="slow">
    <p:cut/>
  </p:transition>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6" name="Shape 1836"/>
        <p:cNvGrpSpPr/>
        <p:nvPr/>
      </p:nvGrpSpPr>
      <p:grpSpPr>
        <a:xfrm>
          <a:off y="0" x="0"/>
          <a:ext cy="0" cx="0"/>
          <a:chOff y="0" x="0"/>
          <a:chExt cy="0" cx="0"/>
        </a:xfrm>
      </p:grpSpPr>
      <p:sp>
        <p:nvSpPr>
          <p:cNvPr id="1837" name="Shape 1837"/>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solidFill>
                  <a:srgbClr val="D87108"/>
                </a:solidFill>
              </a:rPr>
              <a:t>Advantages</a:t>
            </a:r>
            <a:r>
              <a:rPr lang="en-GB"/>
              <a:t> Over Legacy Controllers</a:t>
            </a:r>
          </a:p>
        </p:txBody>
      </p:sp>
      <p:pic>
        <p:nvPicPr>
          <p:cNvPr id="1838" name="Shape 1838"/>
          <p:cNvPicPr preferRelativeResize="0"/>
          <p:nvPr/>
        </p:nvPicPr>
        <p:blipFill>
          <a:blip r:embed="rId3">
            <a:alphaModFix/>
          </a:blip>
          <a:stretch>
            <a:fillRect/>
          </a:stretch>
        </p:blipFill>
        <p:spPr>
          <a:xfrm>
            <a:off y="1966075" x="5085950"/>
            <a:ext cy="1771650" cx="2581275"/>
          </a:xfrm>
          <a:prstGeom prst="rect">
            <a:avLst/>
          </a:prstGeom>
          <a:noFill/>
          <a:ln>
            <a:noFill/>
          </a:ln>
        </p:spPr>
      </p:pic>
      <p:pic>
        <p:nvPicPr>
          <p:cNvPr id="1839" name="Shape 1839"/>
          <p:cNvPicPr preferRelativeResize="0"/>
          <p:nvPr/>
        </p:nvPicPr>
        <p:blipFill>
          <a:blip r:embed="rId4">
            <a:alphaModFix/>
          </a:blip>
          <a:stretch>
            <a:fillRect/>
          </a:stretch>
        </p:blipFill>
        <p:spPr>
          <a:xfrm>
            <a:off y="2013700" x="1990675"/>
            <a:ext cy="1676400" cx="1914524"/>
          </a:xfrm>
          <a:prstGeom prst="rect">
            <a:avLst/>
          </a:prstGeom>
          <a:noFill/>
          <a:ln>
            <a:noFill/>
          </a:ln>
        </p:spPr>
      </p:pic>
    </p:spTree>
  </p:cSld>
  <p:clrMapOvr>
    <a:masterClrMapping/>
  </p:clrMapOvr>
  <p:transition spd="slow">
    <p:cut/>
  </p:transition>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3" name="Shape 1843"/>
        <p:cNvGrpSpPr/>
        <p:nvPr/>
      </p:nvGrpSpPr>
      <p:grpSpPr>
        <a:xfrm>
          <a:off y="0" x="0"/>
          <a:ext cy="0" cx="0"/>
          <a:chOff y="0" x="0"/>
          <a:chExt cy="0" cx="0"/>
        </a:xfrm>
      </p:grpSpPr>
      <p:sp>
        <p:nvSpPr>
          <p:cNvPr id="1844" name="Shape 1844"/>
          <p:cNvSpPr txBox="1"/>
          <p:nvPr>
            <p:ph type="title"/>
          </p:nvPr>
        </p:nvSpPr>
        <p:spPr>
          <a:xfrm>
            <a:off y="345199" x="457200"/>
            <a:ext cy="874500" cx="8229600"/>
          </a:xfrm>
          <a:prstGeom prst="rect">
            <a:avLst/>
          </a:prstGeom>
        </p:spPr>
        <p:txBody>
          <a:bodyPr bIns="91425" rIns="91425" lIns="91425" tIns="91425" anchor="b" anchorCtr="0">
            <a:noAutofit/>
          </a:bodyPr>
          <a:lstStyle/>
          <a:p>
            <a:pPr>
              <a:spcBef>
                <a:spcPts val="0"/>
              </a:spcBef>
              <a:buNone/>
            </a:pPr>
            <a:r>
              <a:rPr lang="en-GB">
                <a:solidFill>
                  <a:srgbClr val="D87108"/>
                </a:solidFill>
              </a:rPr>
              <a:t>Idempotent </a:t>
            </a:r>
            <a:r>
              <a:rPr lang="en-GB"/>
              <a:t>implementations</a:t>
            </a:r>
          </a:p>
        </p:txBody>
      </p:sp>
      <p:sp>
        <p:nvSpPr>
          <p:cNvPr id="1845" name="Shape 1845"/>
          <p:cNvSpPr txBox="1"/>
          <p:nvPr/>
        </p:nvSpPr>
        <p:spPr>
          <a:xfrm>
            <a:off y="2025175" x="3099150"/>
            <a:ext cy="1323300" cx="2945699"/>
          </a:xfrm>
          <a:prstGeom prst="rect">
            <a:avLst/>
          </a:prstGeom>
          <a:noFill/>
          <a:ln>
            <a:noFill/>
          </a:ln>
        </p:spPr>
        <p:txBody>
          <a:bodyPr bIns="91425" rIns="91425" lIns="91425" tIns="91425" anchor="t" anchorCtr="0">
            <a:noAutofit/>
          </a:bodyPr>
          <a:lstStyle/>
          <a:p>
            <a:pPr rtl="0" lvl="0">
              <a:lnSpc>
                <a:spcPct val="115000"/>
              </a:lnSpc>
              <a:spcBef>
                <a:spcPts val="0"/>
              </a:spcBef>
              <a:buNone/>
            </a:pPr>
            <a:r>
              <a:rPr sz="3000" lang="en-GB">
                <a:solidFill>
                  <a:schemeClr val="dk1"/>
                </a:solidFill>
              </a:rPr>
              <a:t>If f(x) =x </a:t>
            </a:r>
          </a:p>
          <a:p>
            <a:pPr rtl="0" lvl="0">
              <a:lnSpc>
                <a:spcPct val="115000"/>
              </a:lnSpc>
              <a:spcBef>
                <a:spcPts val="0"/>
              </a:spcBef>
              <a:buNone/>
            </a:pPr>
            <a:r>
              <a:rPr sz="3000" lang="en-GB">
                <a:solidFill>
                  <a:schemeClr val="dk1"/>
                </a:solidFill>
              </a:rPr>
              <a:t>then</a:t>
            </a:r>
          </a:p>
          <a:p>
            <a:pPr rtl="0" lvl="0">
              <a:lnSpc>
                <a:spcPct val="115000"/>
              </a:lnSpc>
              <a:spcBef>
                <a:spcPts val="0"/>
              </a:spcBef>
              <a:buNone/>
            </a:pPr>
            <a:r>
              <a:rPr sz="3000" lang="en-GB">
                <a:solidFill>
                  <a:schemeClr val="dk1"/>
                </a:solidFill>
              </a:rPr>
              <a:t> f(..f(f(x))=x</a:t>
            </a:r>
          </a:p>
          <a:p>
            <a:pPr rtl="0" lvl="0">
              <a:lnSpc>
                <a:spcPct val="115000"/>
              </a:lnSpc>
              <a:spcBef>
                <a:spcPts val="0"/>
              </a:spcBef>
              <a:buNone/>
            </a:pPr>
            <a:r>
              <a:t/>
            </a:r>
            <a:endParaRPr sz="3000">
              <a:solidFill>
                <a:schemeClr val="dk1"/>
              </a:solidFill>
            </a:endParaRPr>
          </a:p>
          <a:p>
            <a:pPr rtl="0" lvl="0">
              <a:spcBef>
                <a:spcPts val="0"/>
              </a:spcBef>
              <a:buNone/>
            </a:pPr>
            <a:r>
              <a:t/>
            </a:r>
            <a:endParaRPr/>
          </a:p>
        </p:txBody>
      </p:sp>
    </p:spTree>
  </p:cSld>
  <p:clrMapOvr>
    <a:masterClrMapping/>
  </p:clrMapOvr>
  <p:transition spd="slow">
    <p:cut/>
  </p:transition>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9" name="Shape 1849"/>
        <p:cNvGrpSpPr/>
        <p:nvPr/>
      </p:nvGrpSpPr>
      <p:grpSpPr>
        <a:xfrm>
          <a:off y="0" x="0"/>
          <a:ext cy="0" cx="0"/>
          <a:chOff y="0" x="0"/>
          <a:chExt cy="0" cx="0"/>
        </a:xfrm>
      </p:grpSpPr>
      <p:sp>
        <p:nvSpPr>
          <p:cNvPr id="1850" name="Shape 1850"/>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solidFill>
                  <a:srgbClr val="D87108"/>
                </a:solidFill>
              </a:rPr>
              <a:t>Auditing</a:t>
            </a:r>
          </a:p>
        </p:txBody>
      </p:sp>
      <p:sp>
        <p:nvSpPr>
          <p:cNvPr id="1851" name="Shape 1851"/>
          <p:cNvSpPr txBox="1"/>
          <p:nvPr>
            <p:ph idx="1" type="body"/>
          </p:nvPr>
        </p:nvSpPr>
        <p:spPr>
          <a:xfrm>
            <a:off y="1913575" x="457200"/>
            <a:ext cy="2251799" cx="3259500"/>
          </a:xfrm>
          <a:prstGeom prst="rect">
            <a:avLst/>
          </a:prstGeom>
        </p:spPr>
        <p:txBody>
          <a:bodyPr bIns="91425" rIns="91425" lIns="91425" tIns="91425" anchor="t" anchorCtr="0">
            <a:noAutofit/>
          </a:bodyPr>
          <a:lstStyle/>
          <a:p>
            <a:pPr rtl="0" lvl="0">
              <a:lnSpc>
                <a:spcPct val="115000"/>
              </a:lnSpc>
              <a:spcBef>
                <a:spcPts val="0"/>
              </a:spcBef>
              <a:buClr>
                <a:schemeClr val="dk1"/>
              </a:buClr>
              <a:buSzPct val="45833"/>
              <a:buFont typeface="Arial"/>
              <a:buNone/>
            </a:pPr>
            <a:r>
              <a:rPr sz="2400" lang="en-GB"/>
              <a:t>Periodically running these idempotent operations results in auditing.</a:t>
            </a:r>
          </a:p>
          <a:p>
            <a:pPr>
              <a:spcBef>
                <a:spcPts val="0"/>
              </a:spcBef>
              <a:buNone/>
            </a:pPr>
            <a:r>
              <a:t/>
            </a:r>
            <a:endParaRPr/>
          </a:p>
        </p:txBody>
      </p:sp>
      <p:pic>
        <p:nvPicPr>
          <p:cNvPr id="1852" name="Shape 1852"/>
          <p:cNvPicPr preferRelativeResize="0"/>
          <p:nvPr/>
        </p:nvPicPr>
        <p:blipFill>
          <a:blip r:embed="rId3">
            <a:alphaModFix/>
          </a:blip>
          <a:stretch>
            <a:fillRect/>
          </a:stretch>
        </p:blipFill>
        <p:spPr>
          <a:xfrm>
            <a:off y="1452650" x="4294825"/>
            <a:ext cy="2413600" cx="3724200"/>
          </a:xfrm>
          <a:prstGeom prst="rect">
            <a:avLst/>
          </a:prstGeom>
          <a:noFill/>
          <a:ln>
            <a:noFill/>
          </a:ln>
        </p:spPr>
      </p:pic>
    </p:spTree>
  </p:cSld>
  <p:clrMapOvr>
    <a:masterClrMapping/>
  </p:clrMapOvr>
  <p:transition spd="slow">
    <p:cut/>
  </p:transition>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6" name="Shape 1856"/>
        <p:cNvGrpSpPr/>
        <p:nvPr/>
      </p:nvGrpSpPr>
      <p:grpSpPr>
        <a:xfrm>
          <a:off y="0" x="0"/>
          <a:ext cy="0" cx="0"/>
          <a:chOff y="0" x="0"/>
          <a:chExt cy="0" cx="0"/>
        </a:xfrm>
      </p:grpSpPr>
      <p:sp>
        <p:nvSpPr>
          <p:cNvPr id="1857" name="Shape 1857"/>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Version </a:t>
            </a:r>
            <a:r>
              <a:rPr lang="en-GB">
                <a:solidFill>
                  <a:srgbClr val="D87108"/>
                </a:solidFill>
              </a:rPr>
              <a:t>Controlled </a:t>
            </a:r>
            <a:r>
              <a:rPr lang="en-GB"/>
              <a:t>Infrastructure</a:t>
            </a:r>
          </a:p>
        </p:txBody>
      </p:sp>
      <p:sp>
        <p:nvSpPr>
          <p:cNvPr id="1858" name="Shape 185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spcBef>
                <a:spcPts val="0"/>
              </a:spcBef>
              <a:buClr>
                <a:schemeClr val="dk1"/>
              </a:buClr>
              <a:buSzPct val="36666"/>
              <a:buFont typeface="Arial"/>
              <a:buNone/>
            </a:pPr>
            <a:r>
              <a:rPr lang="en-GB"/>
              <a:t>Using Version Control Systems like git, we introduce versions of the infrastructure that can be maintained alongside the application code. If a new unstable version breaks something, the infrastructure can be reverted to a previous stable version. </a:t>
            </a:r>
          </a:p>
          <a:p>
            <a:pPr>
              <a:spcBef>
                <a:spcPts val="0"/>
              </a:spcBef>
              <a:buNone/>
            </a:pPr>
            <a:r>
              <a:t/>
            </a:r>
            <a:endParaRPr/>
          </a:p>
        </p:txBody>
      </p:sp>
    </p:spTree>
  </p:cSld>
  <p:clrMapOvr>
    <a:masterClrMapping/>
  </p:clrMapOvr>
  <p:transition spd="slow">
    <p:cut/>
  </p:transition>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2" name="Shape 1862"/>
        <p:cNvGrpSpPr/>
        <p:nvPr/>
      </p:nvGrpSpPr>
      <p:grpSpPr>
        <a:xfrm>
          <a:off y="0" x="0"/>
          <a:ext cy="0" cx="0"/>
          <a:chOff y="0" x="0"/>
          <a:chExt cy="0" cx="0"/>
        </a:xfrm>
      </p:grpSpPr>
      <p:sp>
        <p:nvSpPr>
          <p:cNvPr id="1863" name="Shape 1863"/>
          <p:cNvSpPr txBox="1"/>
          <p:nvPr>
            <p:ph type="title"/>
          </p:nvPr>
        </p:nvSpPr>
        <p:spPr>
          <a:xfrm>
            <a:off y="205978" x="457200"/>
            <a:ext cy="857400" cx="8229600"/>
          </a:xfrm>
          <a:prstGeom prst="rect">
            <a:avLst/>
          </a:prstGeom>
        </p:spPr>
        <p:txBody>
          <a:bodyPr bIns="91425" rIns="91425" lIns="91425" tIns="91425" anchor="b" anchorCtr="0">
            <a:noAutofit/>
          </a:bodyPr>
          <a:lstStyle/>
          <a:p>
            <a:pPr rtl="0" lvl="0">
              <a:spcBef>
                <a:spcPts val="0"/>
              </a:spcBef>
              <a:buNone/>
            </a:pPr>
            <a:r>
              <a:rPr lang="en-GB"/>
              <a:t>Tools of </a:t>
            </a:r>
            <a:r>
              <a:rPr lang="en-GB">
                <a:solidFill>
                  <a:srgbClr val="D87108"/>
                </a:solidFill>
              </a:rPr>
              <a:t>the Trade..</a:t>
            </a:r>
          </a:p>
        </p:txBody>
      </p:sp>
      <p:pic>
        <p:nvPicPr>
          <p:cNvPr id="1864" name="Shape 1864"/>
          <p:cNvPicPr preferRelativeResize="0"/>
          <p:nvPr/>
        </p:nvPicPr>
        <p:blipFill>
          <a:blip r:embed="rId3">
            <a:alphaModFix/>
          </a:blip>
          <a:stretch>
            <a:fillRect/>
          </a:stretch>
        </p:blipFill>
        <p:spPr>
          <a:xfrm>
            <a:off y="1349100" x="693200"/>
            <a:ext cy="3298400" cx="7557099"/>
          </a:xfrm>
          <a:prstGeom prst="rect">
            <a:avLst/>
          </a:prstGeom>
          <a:noFill/>
          <a:ln>
            <a:noFill/>
          </a:ln>
        </p:spPr>
      </p:pic>
    </p:spTree>
  </p:cSld>
  <p:clrMapOvr>
    <a:masterClrMapping/>
  </p:clrMapOvr>
  <p:transition spd="slow">
    <p:cut/>
  </p:transition>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8" name="Shape 1868"/>
        <p:cNvGrpSpPr/>
        <p:nvPr/>
      </p:nvGrpSpPr>
      <p:grpSpPr>
        <a:xfrm>
          <a:off y="0" x="0"/>
          <a:ext cy="0" cx="0"/>
          <a:chOff y="0" x="0"/>
          <a:chExt cy="0" cx="0"/>
        </a:xfrm>
      </p:grpSpPr>
      <p:sp>
        <p:nvSpPr>
          <p:cNvPr id="1869" name="Shape 1869"/>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GB"/>
              <a:t>Some Terminologies..</a:t>
            </a:r>
          </a:p>
        </p:txBody>
      </p:sp>
      <p:graphicFrame>
        <p:nvGraphicFramePr>
          <p:cNvPr id="1870" name="Shape 1870"/>
          <p:cNvGraphicFramePr/>
          <p:nvPr/>
        </p:nvGraphicFramePr>
        <p:xfrm>
          <a:off y="1516350" x="1024425"/>
          <a:ext cy="3000000" cx="3000000"/>
        </p:xfrm>
        <a:graphic>
          <a:graphicData uri="http://schemas.openxmlformats.org/drawingml/2006/table">
            <a:tbl>
              <a:tblPr>
                <a:noFill/>
                <a:tableStyleId>{59F2E2C5-368E-48DB-8964-9AEDC289F778}</a:tableStyleId>
              </a:tblPr>
              <a:tblGrid>
                <a:gridCol w="2365050"/>
                <a:gridCol w="2365050"/>
                <a:gridCol w="2365050"/>
              </a:tblGrid>
              <a:tr h="827075">
                <a:tc>
                  <a:txBody>
                    <a:bodyPr>
                      <a:noAutofit/>
                    </a:bodyPr>
                    <a:lstStyle/>
                    <a:p>
                      <a:pPr>
                        <a:spcBef>
                          <a:spcPts val="0"/>
                        </a:spcBef>
                        <a:buNone/>
                      </a:pPr>
                      <a:r>
                        <a:rPr sz="2400" lang="en-GB"/>
                        <a:t>Java</a:t>
                      </a:r>
                    </a:p>
                  </a:txBody>
                  <a:tcPr marR="91425" marB="91425" marT="91425" marL="91425"/>
                </a:tc>
                <a:tc>
                  <a:txBody>
                    <a:bodyPr>
                      <a:noAutofit/>
                    </a:bodyPr>
                    <a:lstStyle/>
                    <a:p>
                      <a:pPr>
                        <a:spcBef>
                          <a:spcPts val="0"/>
                        </a:spcBef>
                        <a:buNone/>
                      </a:pPr>
                      <a:r>
                        <a:rPr sz="2400" lang="en-GB"/>
                        <a:t>Puppet</a:t>
                      </a:r>
                    </a:p>
                  </a:txBody>
                  <a:tcPr marR="91425" marB="91425" marT="91425" marL="91425"/>
                </a:tc>
                <a:tc>
                  <a:txBody>
                    <a:bodyPr>
                      <a:noAutofit/>
                    </a:bodyPr>
                    <a:lstStyle/>
                    <a:p>
                      <a:pPr>
                        <a:spcBef>
                          <a:spcPts val="0"/>
                        </a:spcBef>
                        <a:buNone/>
                      </a:pPr>
                      <a:r>
                        <a:rPr sz="2400" lang="en-GB"/>
                        <a:t>Chef</a:t>
                      </a:r>
                    </a:p>
                  </a:txBody>
                  <a:tcPr marR="91425" marB="91425" marT="91425" marL="91425"/>
                </a:tc>
              </a:tr>
              <a:tr h="1268750">
                <a:tc>
                  <a:txBody>
                    <a:bodyPr>
                      <a:noAutofit/>
                    </a:bodyPr>
                    <a:lstStyle/>
                    <a:p>
                      <a:pPr rtl="0">
                        <a:spcBef>
                          <a:spcPts val="0"/>
                        </a:spcBef>
                        <a:buNone/>
                      </a:pPr>
                      <a:r>
                        <a:rPr sz="2400" lang="en-GB"/>
                        <a:t>class</a:t>
                      </a:r>
                    </a:p>
                    <a:p>
                      <a:pPr>
                        <a:spcBef>
                          <a:spcPts val="0"/>
                        </a:spcBef>
                        <a:buNone/>
                      </a:pPr>
                      <a:r>
                        <a:rPr sz="2400" lang="en-GB"/>
                        <a:t>*.java</a:t>
                      </a:r>
                    </a:p>
                  </a:txBody>
                  <a:tcPr marR="91425" marB="91425" marT="91425" marL="91425"/>
                </a:tc>
                <a:tc>
                  <a:txBody>
                    <a:bodyPr>
                      <a:noAutofit/>
                    </a:bodyPr>
                    <a:lstStyle/>
                    <a:p>
                      <a:pPr rtl="0">
                        <a:spcBef>
                          <a:spcPts val="0"/>
                        </a:spcBef>
                        <a:buNone/>
                      </a:pPr>
                      <a:r>
                        <a:rPr sz="2400" lang="en-GB"/>
                        <a:t>manifests</a:t>
                      </a:r>
                    </a:p>
                    <a:p>
                      <a:pPr>
                        <a:spcBef>
                          <a:spcPts val="0"/>
                        </a:spcBef>
                        <a:buNone/>
                      </a:pPr>
                      <a:r>
                        <a:rPr sz="2400" lang="en-GB"/>
                        <a:t>*.pp</a:t>
                      </a:r>
                    </a:p>
                  </a:txBody>
                  <a:tcPr marR="91425" marB="91425" marT="91425" marL="91425"/>
                </a:tc>
                <a:tc>
                  <a:txBody>
                    <a:bodyPr>
                      <a:noAutofit/>
                    </a:bodyPr>
                    <a:lstStyle/>
                    <a:p>
                      <a:pPr rtl="0">
                        <a:spcBef>
                          <a:spcPts val="0"/>
                        </a:spcBef>
                        <a:buNone/>
                      </a:pPr>
                      <a:r>
                        <a:rPr sz="2400" lang="en-GB"/>
                        <a:t>recipes </a:t>
                      </a:r>
                    </a:p>
                    <a:p>
                      <a:pPr>
                        <a:spcBef>
                          <a:spcPts val="0"/>
                        </a:spcBef>
                        <a:buNone/>
                      </a:pPr>
                      <a:r>
                        <a:rPr sz="2400" lang="en-GB"/>
                        <a:t>*.rb</a:t>
                      </a:r>
                    </a:p>
                  </a:txBody>
                  <a:tcPr marR="91425" marB="91425" marT="91425" marL="91425"/>
                </a:tc>
              </a:tr>
              <a:tr h="827075">
                <a:tc>
                  <a:txBody>
                    <a:bodyPr>
                      <a:noAutofit/>
                    </a:bodyPr>
                    <a:lstStyle/>
                    <a:p>
                      <a:pPr>
                        <a:spcBef>
                          <a:spcPts val="0"/>
                        </a:spcBef>
                        <a:buNone/>
                      </a:pPr>
                      <a:r>
                        <a:rPr sz="2400" lang="en-GB"/>
                        <a:t>package</a:t>
                      </a:r>
                    </a:p>
                  </a:txBody>
                  <a:tcPr marR="91425" marB="91425" marT="91425" marL="91425"/>
                </a:tc>
                <a:tc>
                  <a:txBody>
                    <a:bodyPr>
                      <a:noAutofit/>
                    </a:bodyPr>
                    <a:lstStyle/>
                    <a:p>
                      <a:pPr>
                        <a:spcBef>
                          <a:spcPts val="0"/>
                        </a:spcBef>
                        <a:buNone/>
                      </a:pPr>
                      <a:r>
                        <a:rPr sz="2400" lang="en-GB"/>
                        <a:t>module</a:t>
                      </a:r>
                    </a:p>
                  </a:txBody>
                  <a:tcPr marR="91425" marB="91425" marT="91425" marL="91425"/>
                </a:tc>
                <a:tc>
                  <a:txBody>
                    <a:bodyPr>
                      <a:noAutofit/>
                    </a:bodyPr>
                    <a:lstStyle/>
                    <a:p>
                      <a:pPr>
                        <a:spcBef>
                          <a:spcPts val="0"/>
                        </a:spcBef>
                        <a:buNone/>
                      </a:pPr>
                      <a:r>
                        <a:rPr sz="2400" lang="en-GB"/>
                        <a:t>cookbook</a:t>
                      </a:r>
                    </a:p>
                  </a:txBody>
                  <a:tcPr marR="91425" marB="91425" marT="91425" marL="91425"/>
                </a:tc>
              </a:tr>
            </a:tbl>
          </a:graphicData>
        </a:graphic>
      </p:graphicFrame>
    </p:spTree>
  </p:cSld>
  <p:clrMapOvr>
    <a:masterClrMapping/>
  </p:clrMapOvr>
  <p:transition spd="slow">
    <p:cut/>
  </p:transition>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4" name="Shape 1874"/>
        <p:cNvGrpSpPr/>
        <p:nvPr/>
      </p:nvGrpSpPr>
      <p:grpSpPr>
        <a:xfrm>
          <a:off y="0" x="0"/>
          <a:ext cy="0" cx="0"/>
          <a:chOff y="0" x="0"/>
          <a:chExt cy="0" cx="0"/>
        </a:xfrm>
      </p:grpSpPr>
      <p:sp>
        <p:nvSpPr>
          <p:cNvPr id="1875" name="Shape 1875"/>
          <p:cNvSpPr txBox="1"/>
          <p:nvPr>
            <p:ph type="ctrTitle"/>
          </p:nvPr>
        </p:nvSpPr>
        <p:spPr>
          <a:xfrm>
            <a:off y="1583342" x="685800"/>
            <a:ext cy="1159799" cx="7772400"/>
          </a:xfrm>
          <a:prstGeom prst="rect">
            <a:avLst/>
          </a:prstGeom>
        </p:spPr>
        <p:txBody>
          <a:bodyPr bIns="91425" rIns="91425" lIns="91425" tIns="91425" anchor="b" anchorCtr="0">
            <a:noAutofit/>
          </a:bodyPr>
          <a:lstStyle/>
          <a:p>
            <a:pPr>
              <a:spcBef>
                <a:spcPts val="0"/>
              </a:spcBef>
              <a:buNone/>
            </a:pPr>
            <a:r>
              <a:rPr lang="en-GB"/>
              <a:t>Questions and </a:t>
            </a:r>
            <a:r>
              <a:rPr lang="en-GB">
                <a:solidFill>
                  <a:srgbClr val="D87108"/>
                </a:solidFill>
              </a:rPr>
              <a:t>Answers</a:t>
            </a:r>
          </a:p>
        </p:txBody>
      </p:sp>
    </p:spTree>
  </p:cSld>
  <p:clrMapOvr>
    <a:masterClrMapping/>
  </p:clrMapOvr>
  <p:transition spd="slow">
    <p:cut/>
  </p:transition>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9" name="Shape 1879"/>
        <p:cNvGrpSpPr/>
        <p:nvPr/>
      </p:nvGrpSpPr>
      <p:grpSpPr>
        <a:xfrm>
          <a:off y="0" x="0"/>
          <a:ext cy="0" cx="0"/>
          <a:chOff y="0" x="0"/>
          <a:chExt cy="0" cx="0"/>
        </a:xfrm>
      </p:grpSpPr>
      <p:sp>
        <p:nvSpPr>
          <p:cNvPr id="1880" name="Shape 1880"/>
          <p:cNvSpPr txBox="1"/>
          <p:nvPr>
            <p:ph type="ctrTitle"/>
          </p:nvPr>
        </p:nvSpPr>
        <p:spPr>
          <a:xfrm>
            <a:off y="1583342" x="685800"/>
            <a:ext cy="1159799" cx="7772400"/>
          </a:xfrm>
          <a:prstGeom prst="rect">
            <a:avLst/>
          </a:prstGeom>
        </p:spPr>
        <p:txBody>
          <a:bodyPr bIns="91425" rIns="91425" lIns="91425" tIns="91425" anchor="b" anchorCtr="0">
            <a:noAutofit/>
          </a:bodyPr>
          <a:lstStyle/>
          <a:p>
            <a:pPr>
              <a:spcBef>
                <a:spcPts val="0"/>
              </a:spcBef>
              <a:buNone/>
            </a:pPr>
            <a:r>
              <a:rPr lang="en-GB"/>
              <a:t>Feed</a:t>
            </a:r>
            <a:r>
              <a:rPr lang="en-GB">
                <a:solidFill>
                  <a:srgbClr val="D87108"/>
                </a:solidFill>
              </a:rPr>
              <a:t>back</a:t>
            </a:r>
          </a:p>
        </p:txBody>
      </p:sp>
      <p:sp>
        <p:nvSpPr>
          <p:cNvPr id="1881" name="Shape 1881"/>
          <p:cNvSpPr txBox="1"/>
          <p:nvPr>
            <p:ph idx="1" type="subTitle"/>
          </p:nvPr>
        </p:nvSpPr>
        <p:spPr>
          <a:xfrm>
            <a:off y="2840053" x="685800"/>
            <a:ext cy="784799" cx="7772400"/>
          </a:xfrm>
          <a:prstGeom prst="rect">
            <a:avLst/>
          </a:prstGeom>
        </p:spPr>
        <p:txBody>
          <a:bodyPr bIns="91425" rIns="91425" lIns="91425" tIns="91425" anchor="t" anchorCtr="0">
            <a:noAutofit/>
          </a:bodyPr>
          <a:lstStyle/>
          <a:p>
            <a:pPr>
              <a:spcBef>
                <a:spcPts val="0"/>
              </a:spcBef>
              <a:buNone/>
            </a:pPr>
            <a:r>
              <a:rPr lang="en-GB"/>
              <a:t>your kind feedback is highly appreciated</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y="0" x="0"/>
          <a:ext cy="0" cx="0"/>
          <a:chOff y="0" x="0"/>
          <a:chExt cy="0" cx="0"/>
        </a:xfrm>
      </p:grpSpPr>
      <p:pic>
        <p:nvPicPr>
          <p:cNvPr id="231" name="Shape 231"/>
          <p:cNvPicPr preferRelativeResize="0"/>
          <p:nvPr/>
        </p:nvPicPr>
        <p:blipFill rotWithShape="1">
          <a:blip r:embed="rId3">
            <a:alphaModFix/>
          </a:blip>
          <a:srcRect t="0" b="0" r="0" l="0"/>
          <a:stretch/>
        </p:blipFill>
        <p:spPr>
          <a:xfrm>
            <a:off y="1221600" x="1438983"/>
            <a:ext cy="3083549" cx="5882689"/>
          </a:xfrm>
          <a:prstGeom prst="rect">
            <a:avLst/>
          </a:prstGeom>
          <a:noFill/>
          <a:ln>
            <a:noFill/>
          </a:ln>
        </p:spPr>
      </p:pic>
      <p:pic>
        <p:nvPicPr>
          <p:cNvPr id="232" name="Shape 232"/>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233" name="Shape 23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34" name="Shape 234"/>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D87108"/>
                </a:solidFill>
              </a:rPr>
              <a:t>Automated </a:t>
            </a:r>
            <a:r>
              <a:rPr lang="en-GB">
                <a:solidFill>
                  <a:srgbClr val="000000"/>
                </a:solidFill>
              </a:rPr>
              <a:t>Deployments</a:t>
            </a:r>
          </a:p>
        </p:txBody>
      </p:sp>
    </p:spTree>
  </p:cSld>
  <p:clrMapOvr>
    <a:masterClrMapping/>
  </p:clrMapOvr>
  <p:transition spd="slow">
    <p:cut/>
  </p:transition>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5" name="Shape 1885"/>
        <p:cNvGrpSpPr/>
        <p:nvPr/>
      </p:nvGrpSpPr>
      <p:grpSpPr>
        <a:xfrm>
          <a:off y="0" x="0"/>
          <a:ext cy="0" cx="0"/>
          <a:chOff y="0" x="0"/>
          <a:chExt cy="0" cx="0"/>
        </a:xfrm>
      </p:grpSpPr>
      <p:sp>
        <p:nvSpPr>
          <p:cNvPr id="1886" name="Shape 1886"/>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000000"/>
                </a:solidFill>
              </a:rPr>
              <a:t>End</a:t>
            </a:r>
            <a:r>
              <a:rPr lang="en-GB">
                <a:solidFill>
                  <a:srgbClr val="D87108"/>
                </a:solidFill>
              </a:rPr>
              <a:t> </a:t>
            </a:r>
            <a:r>
              <a:rPr lang="en-GB"/>
              <a:t>Chapter</a:t>
            </a:r>
            <a:r>
              <a:rPr lang="en-GB">
                <a:solidFill>
                  <a:srgbClr val="D87108"/>
                </a:solidFill>
              </a:rPr>
              <a:t> 8</a:t>
            </a:r>
          </a:p>
        </p:txBody>
      </p:sp>
      <p:pic>
        <p:nvPicPr>
          <p:cNvPr id="1887" name="Shape 188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888" name="Shape 188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2" name="Shape 1892"/>
        <p:cNvGrpSpPr/>
        <p:nvPr/>
      </p:nvGrpSpPr>
      <p:grpSpPr>
        <a:xfrm>
          <a:off y="0" x="0"/>
          <a:ext cy="0" cx="0"/>
          <a:chOff y="0" x="0"/>
          <a:chExt cy="0" cx="0"/>
        </a:xfrm>
      </p:grpSpPr>
      <p:sp>
        <p:nvSpPr>
          <p:cNvPr id="1893" name="Shape 1893"/>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indent="0" marL="0">
              <a:spcBef>
                <a:spcPts val="0"/>
              </a:spcBef>
              <a:buNone/>
            </a:pPr>
            <a:r>
              <a:rPr lang="en-GB">
                <a:solidFill>
                  <a:srgbClr val="000000"/>
                </a:solidFill>
              </a:rPr>
              <a:t>Reference</a:t>
            </a:r>
          </a:p>
        </p:txBody>
      </p:sp>
      <p:pic>
        <p:nvPicPr>
          <p:cNvPr id="1894" name="Shape 189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1895" name="Shape 189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1896" name="Shape 1896"/>
          <p:cNvPicPr preferRelativeResize="0"/>
          <p:nvPr/>
        </p:nvPicPr>
        <p:blipFill>
          <a:blip r:embed="rId4">
            <a:alphaModFix/>
          </a:blip>
          <a:stretch>
            <a:fillRect/>
          </a:stretch>
        </p:blipFill>
        <p:spPr>
          <a:xfrm>
            <a:off y="287850" x="164874"/>
            <a:ext cy="2533848" cx="2013550"/>
          </a:xfrm>
          <a:prstGeom prst="rect">
            <a:avLst/>
          </a:prstGeom>
          <a:noFill/>
          <a:ln>
            <a:noFill/>
          </a:ln>
        </p:spPr>
      </p:pic>
      <p:pic>
        <p:nvPicPr>
          <p:cNvPr id="1897" name="Shape 1897"/>
          <p:cNvPicPr preferRelativeResize="0"/>
          <p:nvPr/>
        </p:nvPicPr>
        <p:blipFill>
          <a:blip r:embed="rId5">
            <a:alphaModFix/>
          </a:blip>
          <a:stretch>
            <a:fillRect/>
          </a:stretch>
        </p:blipFill>
        <p:spPr>
          <a:xfrm>
            <a:off y="1780150" x="4697150"/>
            <a:ext cy="2630325" cx="2058172"/>
          </a:xfrm>
          <a:prstGeom prst="rect">
            <a:avLst/>
          </a:prstGeom>
          <a:noFill/>
          <a:ln>
            <a:noFill/>
          </a:ln>
        </p:spPr>
      </p:pic>
      <p:pic>
        <p:nvPicPr>
          <p:cNvPr id="1898" name="Shape 1898"/>
          <p:cNvPicPr preferRelativeResize="0"/>
          <p:nvPr/>
        </p:nvPicPr>
        <p:blipFill>
          <a:blip r:embed="rId6">
            <a:alphaModFix/>
          </a:blip>
          <a:stretch>
            <a:fillRect/>
          </a:stretch>
        </p:blipFill>
        <p:spPr>
          <a:xfrm>
            <a:off y="205970" x="6967875"/>
            <a:ext cy="2623754" cx="1983250"/>
          </a:xfrm>
          <a:prstGeom prst="rect">
            <a:avLst/>
          </a:prstGeom>
          <a:noFill/>
          <a:ln>
            <a:noFill/>
          </a:ln>
        </p:spPr>
      </p:pic>
      <p:pic>
        <p:nvPicPr>
          <p:cNvPr id="1899" name="Shape 1899"/>
          <p:cNvPicPr preferRelativeResize="0"/>
          <p:nvPr/>
        </p:nvPicPr>
        <p:blipFill>
          <a:blip r:embed="rId7">
            <a:alphaModFix/>
          </a:blip>
          <a:stretch>
            <a:fillRect/>
          </a:stretch>
        </p:blipFill>
        <p:spPr>
          <a:xfrm>
            <a:off y="1780161" x="2391824"/>
            <a:ext cy="2630312" cx="201354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y="0" x="0"/>
          <a:ext cy="0" cx="0"/>
          <a:chOff y="0" x="0"/>
          <a:chExt cy="0" cx="0"/>
        </a:xfrm>
      </p:grpSpPr>
      <p:pic>
        <p:nvPicPr>
          <p:cNvPr id="240" name="Shape 240"/>
          <p:cNvPicPr preferRelativeResize="0"/>
          <p:nvPr/>
        </p:nvPicPr>
        <p:blipFill rotWithShape="1">
          <a:blip r:embed="rId3">
            <a:alphaModFix/>
          </a:blip>
          <a:srcRect t="0" b="0" r="0" l="0"/>
          <a:stretch/>
        </p:blipFill>
        <p:spPr>
          <a:xfrm>
            <a:off y="1383617" x="457200"/>
            <a:ext cy="2794274" cx="8229600"/>
          </a:xfrm>
          <a:prstGeom prst="rect">
            <a:avLst/>
          </a:prstGeom>
          <a:noFill/>
          <a:ln>
            <a:noFill/>
          </a:ln>
        </p:spPr>
      </p:pic>
      <p:pic>
        <p:nvPicPr>
          <p:cNvPr id="241" name="Shape 241"/>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242" name="Shape 24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43" name="Shape 243"/>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System Monitoring</a:t>
            </a:r>
            <a:r>
              <a:rPr lang="en-GB">
                <a:solidFill>
                  <a:srgbClr val="D87108"/>
                </a:solidFill>
              </a:rPr>
              <a:t> Dashboards</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y="0" x="0"/>
          <a:ext cy="0" cx="0"/>
          <a:chOff y="0" x="0"/>
          <a:chExt cy="0" cx="0"/>
        </a:xfrm>
      </p:grpSpPr>
      <p:pic>
        <p:nvPicPr>
          <p:cNvPr id="249" name="Shape 249"/>
          <p:cNvPicPr preferRelativeResize="0"/>
          <p:nvPr/>
        </p:nvPicPr>
        <p:blipFill rotWithShape="1">
          <a:blip r:embed="rId3">
            <a:alphaModFix/>
          </a:blip>
          <a:srcRect t="0" b="0" r="0" l="0"/>
          <a:stretch/>
        </p:blipFill>
        <p:spPr>
          <a:xfrm>
            <a:off y="1383617" x="247587"/>
            <a:ext cy="3091462" cx="8416198"/>
          </a:xfrm>
          <a:prstGeom prst="rect">
            <a:avLst/>
          </a:prstGeom>
          <a:noFill/>
          <a:ln>
            <a:noFill/>
          </a:ln>
        </p:spPr>
      </p:pic>
      <p:pic>
        <p:nvPicPr>
          <p:cNvPr id="250" name="Shape 250"/>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251" name="Shape 25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52" name="Shape 252"/>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Logging</a:t>
            </a:r>
            <a:r>
              <a:rPr lang="en-GB">
                <a:solidFill>
                  <a:srgbClr val="D87108"/>
                </a:solidFill>
              </a:rPr>
              <a:t> Dashboard</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y="0" x="0"/>
          <a:ext cy="0" cx="0"/>
          <a:chOff y="0" x="0"/>
          <a:chExt cy="0" cx="0"/>
        </a:xfrm>
      </p:grpSpPr>
      <p:pic>
        <p:nvPicPr>
          <p:cNvPr id="258" name="Shape 258"/>
          <p:cNvPicPr preferRelativeResize="0"/>
          <p:nvPr/>
        </p:nvPicPr>
        <p:blipFill rotWithShape="1">
          <a:blip r:embed="rId3">
            <a:alphaModFix/>
          </a:blip>
          <a:srcRect t="0" b="0" r="0" l="0"/>
          <a:stretch/>
        </p:blipFill>
        <p:spPr>
          <a:xfrm>
            <a:off y="2410480" x="3131840"/>
            <a:ext cy="2401112" cx="2950508"/>
          </a:xfrm>
          <a:prstGeom prst="rect">
            <a:avLst/>
          </a:prstGeom>
          <a:noFill/>
          <a:ln>
            <a:noFill/>
          </a:ln>
        </p:spPr>
      </p:pic>
      <p:pic>
        <p:nvPicPr>
          <p:cNvPr id="259" name="Shape 259"/>
          <p:cNvPicPr preferRelativeResize="0"/>
          <p:nvPr/>
        </p:nvPicPr>
        <p:blipFill rotWithShape="1">
          <a:blip r:embed="rId4">
            <a:alphaModFix/>
          </a:blip>
          <a:srcRect t="0" b="0" r="0" l="0"/>
          <a:stretch/>
        </p:blipFill>
        <p:spPr>
          <a:xfrm>
            <a:off y="900112" x="3191874"/>
            <a:ext cy="1510367" cx="2748277"/>
          </a:xfrm>
          <a:prstGeom prst="rect">
            <a:avLst/>
          </a:prstGeom>
          <a:noFill/>
          <a:ln>
            <a:noFill/>
          </a:ln>
        </p:spPr>
      </p:pic>
      <p:pic>
        <p:nvPicPr>
          <p:cNvPr id="260" name="Shape 260"/>
          <p:cNvPicPr preferRelativeResize="0"/>
          <p:nvPr/>
        </p:nvPicPr>
        <p:blipFill rotWithShape="1">
          <a:blip r:embed="rId5">
            <a:alphaModFix/>
          </a:blip>
          <a:srcRect t="0" b="0" r="0" l="0"/>
          <a:stretch/>
        </p:blipFill>
        <p:spPr>
          <a:xfrm>
            <a:off y="4612224" x="307050"/>
            <a:ext cy="336725" cx="1030849"/>
          </a:xfrm>
          <a:prstGeom prst="rect">
            <a:avLst/>
          </a:prstGeom>
          <a:noFill/>
          <a:ln>
            <a:noFill/>
          </a:ln>
        </p:spPr>
      </p:pic>
      <p:sp>
        <p:nvSpPr>
          <p:cNvPr id="261" name="Shape 26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62" name="Shape 262"/>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Provisioning and </a:t>
            </a:r>
            <a:r>
              <a:rPr lang="en-GB">
                <a:solidFill>
                  <a:srgbClr val="D87108"/>
                </a:solidFill>
              </a:rPr>
              <a:t>On Demand</a:t>
            </a:r>
            <a:r>
              <a:rPr lang="en-GB">
                <a:solidFill>
                  <a:srgbClr val="000000"/>
                </a:solidFill>
              </a:rPr>
              <a:t> Infrastructure</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y="0" x="0"/>
          <a:ext cy="0" cx="0"/>
          <a:chOff y="0" x="0"/>
          <a:chExt cy="0" cx="0"/>
        </a:xfrm>
      </p:grpSpPr>
      <p:sp>
        <p:nvSpPr>
          <p:cNvPr id="268" name="Shape 268"/>
          <p:cNvSpPr txBox="1"/>
          <p:nvPr>
            <p:ph idx="1" type="body"/>
          </p:nvPr>
        </p:nvSpPr>
        <p:spPr>
          <a:xfrm>
            <a:off y="1005575" x="457200"/>
            <a:ext cy="3618401" cx="8229600"/>
          </a:xfrm>
          <a:prstGeom prst="rect">
            <a:avLst/>
          </a:prstGeom>
          <a:noFill/>
          <a:ln>
            <a:noFill/>
          </a:ln>
        </p:spPr>
        <p:txBody>
          <a:bodyPr bIns="45700" rIns="91425" lIns="91425" tIns="45700" anchor="t" anchorCtr="0">
            <a:noAutofit/>
          </a:bodyPr>
          <a:lstStyle/>
          <a:p>
            <a:pPr algn="l" rtl="0" lvl="0" marR="0" indent="-241300" marL="342900">
              <a:lnSpc>
                <a:spcPct val="100000"/>
              </a:lnSpc>
              <a:spcBef>
                <a:spcPts val="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rtl val="0"/>
            </a:endParaRPr>
          </a:p>
          <a:p>
            <a:pPr algn="ctr" rtl="0" lvl="0" marR="0" indent="0" marL="0">
              <a:lnSpc>
                <a:spcPct val="100000"/>
              </a:lnSpc>
              <a:spcBef>
                <a:spcPts val="440"/>
              </a:spcBef>
              <a:spcAft>
                <a:spcPts val="0"/>
              </a:spcAft>
              <a:buClr>
                <a:schemeClr val="dk1"/>
              </a:buClr>
              <a:buSzPct val="25000"/>
              <a:buFont typeface="Questrial"/>
              <a:buNone/>
            </a:pPr>
            <a:r>
              <a:rPr strike="noStrike" u="none" b="0" cap="none" baseline="0" sz="2200" lang="en-GB" i="0">
                <a:solidFill>
                  <a:schemeClr val="dk1"/>
                </a:solidFill>
                <a:latin typeface="Questrial"/>
                <a:ea typeface="Questrial"/>
                <a:cs typeface="Questrial"/>
                <a:sym typeface="Questrial"/>
                <a:rtl val="0"/>
              </a:rPr>
              <a:t>“A flexible model for reuse by enabling users to model infrastructure as code to easily and consistently configure and deploy infrastructure across any platform. </a:t>
            </a:r>
          </a:p>
          <a:p>
            <a:pPr algn="ctr" rtl="0" lvl="0" marR="0" indent="0" marL="0">
              <a:lnSpc>
                <a:spcPct val="100000"/>
              </a:lnSpc>
              <a:spcBef>
                <a:spcPts val="44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rtl val="0"/>
            </a:endParaRPr>
          </a:p>
          <a:p>
            <a:pPr algn="ctr" rtl="0" lvl="0" marR="0" indent="0" marL="0">
              <a:lnSpc>
                <a:spcPct val="100000"/>
              </a:lnSpc>
              <a:spcBef>
                <a:spcPts val="440"/>
              </a:spcBef>
              <a:spcAft>
                <a:spcPts val="0"/>
              </a:spcAft>
              <a:buClr>
                <a:schemeClr val="dk1"/>
              </a:buClr>
              <a:buSzPct val="25000"/>
              <a:buFont typeface="Questrial"/>
              <a:buNone/>
            </a:pPr>
            <a:r>
              <a:rPr strike="noStrike" u="none" b="0" cap="none" baseline="0" sz="2200" lang="en-GB" i="0">
                <a:solidFill>
                  <a:schemeClr val="dk1"/>
                </a:solidFill>
                <a:latin typeface="Questrial"/>
                <a:ea typeface="Questrial"/>
                <a:cs typeface="Questrial"/>
                <a:sym typeface="Questrial"/>
                <a:rtl val="0"/>
              </a:rPr>
              <a:t>Create a blueprint of your infrastructure that enables you to build or rebuild, automatically in minutes or hours – not weeks or months."</a:t>
            </a:r>
          </a:p>
          <a:p>
            <a:pPr algn="l" rtl="0" lvl="0" marR="0" indent="-241300" marL="342900">
              <a:lnSpc>
                <a:spcPct val="100000"/>
              </a:lnSpc>
              <a:spcBef>
                <a:spcPts val="44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rtl val="0"/>
            </a:endParaRPr>
          </a:p>
        </p:txBody>
      </p:sp>
      <p:pic>
        <p:nvPicPr>
          <p:cNvPr id="269" name="Shape 26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270" name="Shape 27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71" name="Shape 271"/>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Infrastructure</a:t>
            </a:r>
            <a:r>
              <a:rPr lang="en-GB">
                <a:solidFill>
                  <a:srgbClr val="D87108"/>
                </a:solidFill>
              </a:rPr>
              <a:t> of code</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y="0" x="0"/>
          <a:ext cy="0" cx="0"/>
          <a:chOff y="0" x="0"/>
          <a:chExt cy="0" cx="0"/>
        </a:xfrm>
      </p:grpSpPr>
      <p:pic>
        <p:nvPicPr>
          <p:cNvPr id="277" name="Shape 277"/>
          <p:cNvPicPr preferRelativeResize="0"/>
          <p:nvPr/>
        </p:nvPicPr>
        <p:blipFill rotWithShape="1">
          <a:blip r:embed="rId3">
            <a:alphaModFix/>
          </a:blip>
          <a:srcRect t="0" b="0" r="0" l="0"/>
          <a:stretch/>
        </p:blipFill>
        <p:spPr>
          <a:xfrm>
            <a:off y="1790360" x="734547"/>
            <a:ext cy="722012" cx="1228079"/>
          </a:xfrm>
          <a:prstGeom prst="rect">
            <a:avLst/>
          </a:prstGeom>
          <a:noFill/>
          <a:ln>
            <a:noFill/>
          </a:ln>
        </p:spPr>
      </p:pic>
      <p:pic>
        <p:nvPicPr>
          <p:cNvPr id="278" name="Shape 278"/>
          <p:cNvPicPr preferRelativeResize="0"/>
          <p:nvPr/>
        </p:nvPicPr>
        <p:blipFill rotWithShape="1">
          <a:blip r:embed="rId4">
            <a:alphaModFix/>
          </a:blip>
          <a:srcRect t="0" b="0" r="0" l="0"/>
          <a:stretch/>
        </p:blipFill>
        <p:spPr>
          <a:xfrm>
            <a:off y="1613929" x="2852948"/>
            <a:ext cy="1107787" cx="1123180"/>
          </a:xfrm>
          <a:prstGeom prst="rect">
            <a:avLst/>
          </a:prstGeom>
          <a:noFill/>
          <a:ln>
            <a:noFill/>
          </a:ln>
        </p:spPr>
      </p:pic>
      <p:pic>
        <p:nvPicPr>
          <p:cNvPr id="279" name="Shape 279"/>
          <p:cNvPicPr preferRelativeResize="0"/>
          <p:nvPr/>
        </p:nvPicPr>
        <p:blipFill rotWithShape="1">
          <a:blip r:embed="rId5">
            <a:alphaModFix/>
          </a:blip>
          <a:srcRect t="0" b="0" r="0" l="0"/>
          <a:stretch/>
        </p:blipFill>
        <p:spPr>
          <a:xfrm>
            <a:off y="2970718" x="636997"/>
            <a:ext cy="580443" cx="2215950"/>
          </a:xfrm>
          <a:prstGeom prst="rect">
            <a:avLst/>
          </a:prstGeom>
          <a:noFill/>
          <a:ln>
            <a:noFill/>
          </a:ln>
        </p:spPr>
      </p:pic>
      <p:pic>
        <p:nvPicPr>
          <p:cNvPr id="280" name="Shape 280"/>
          <p:cNvPicPr preferRelativeResize="0"/>
          <p:nvPr/>
        </p:nvPicPr>
        <p:blipFill rotWithShape="1">
          <a:blip r:embed="rId6">
            <a:alphaModFix/>
          </a:blip>
          <a:srcRect t="0" b="0" r="0" l="0"/>
          <a:stretch/>
        </p:blipFill>
        <p:spPr>
          <a:xfrm>
            <a:off y="2879250" x="3144800"/>
            <a:ext cy="805606" cx="2148284"/>
          </a:xfrm>
          <a:prstGeom prst="rect">
            <a:avLst/>
          </a:prstGeom>
          <a:noFill/>
          <a:ln>
            <a:noFill/>
          </a:ln>
        </p:spPr>
      </p:pic>
      <p:pic>
        <p:nvPicPr>
          <p:cNvPr id="281" name="Shape 281"/>
          <p:cNvPicPr preferRelativeResize="0"/>
          <p:nvPr/>
        </p:nvPicPr>
        <p:blipFill rotWithShape="1">
          <a:blip r:embed="rId7">
            <a:alphaModFix/>
          </a:blip>
          <a:srcRect t="0" b="0" r="0" l="0"/>
          <a:stretch/>
        </p:blipFill>
        <p:spPr>
          <a:xfrm>
            <a:off y="2879250" x="5687460"/>
            <a:ext cy="671911" cx="2542372"/>
          </a:xfrm>
          <a:prstGeom prst="rect">
            <a:avLst/>
          </a:prstGeom>
          <a:noFill/>
          <a:ln>
            <a:noFill/>
          </a:ln>
        </p:spPr>
      </p:pic>
      <p:pic>
        <p:nvPicPr>
          <p:cNvPr id="282" name="Shape 282"/>
          <p:cNvPicPr preferRelativeResize="0"/>
          <p:nvPr/>
        </p:nvPicPr>
        <p:blipFill rotWithShape="1">
          <a:blip r:embed="rId8">
            <a:alphaModFix/>
          </a:blip>
          <a:srcRect t="0" b="0" r="0" l="0"/>
          <a:stretch/>
        </p:blipFill>
        <p:spPr>
          <a:xfrm>
            <a:off y="3867894" x="3197997"/>
            <a:ext cy="507206" cx="2305050"/>
          </a:xfrm>
          <a:prstGeom prst="rect">
            <a:avLst/>
          </a:prstGeom>
          <a:noFill/>
          <a:ln>
            <a:noFill/>
          </a:ln>
        </p:spPr>
      </p:pic>
      <p:pic>
        <p:nvPicPr>
          <p:cNvPr id="283" name="Shape 283"/>
          <p:cNvPicPr preferRelativeResize="0"/>
          <p:nvPr/>
        </p:nvPicPr>
        <p:blipFill rotWithShape="1">
          <a:blip r:embed="rId9">
            <a:alphaModFix/>
          </a:blip>
          <a:srcRect t="0" b="0" r="0" l="0"/>
          <a:stretch/>
        </p:blipFill>
        <p:spPr>
          <a:xfrm>
            <a:off y="1608639" x="5076055"/>
            <a:ext cy="903816" cx="903803"/>
          </a:xfrm>
          <a:prstGeom prst="rect">
            <a:avLst/>
          </a:prstGeom>
          <a:noFill/>
          <a:ln>
            <a:noFill/>
          </a:ln>
        </p:spPr>
      </p:pic>
      <p:pic>
        <p:nvPicPr>
          <p:cNvPr id="284" name="Shape 284"/>
          <p:cNvPicPr preferRelativeResize="0"/>
          <p:nvPr/>
        </p:nvPicPr>
        <p:blipFill rotWithShape="1">
          <a:blip r:embed="rId10">
            <a:alphaModFix/>
          </a:blip>
          <a:srcRect t="0" b="0" r="0" l="0"/>
          <a:stretch/>
        </p:blipFill>
        <p:spPr>
          <a:xfrm>
            <a:off y="1627348" x="7236296"/>
            <a:ext cy="910331" cx="993535"/>
          </a:xfrm>
          <a:prstGeom prst="rect">
            <a:avLst/>
          </a:prstGeom>
          <a:noFill/>
          <a:ln>
            <a:noFill/>
          </a:ln>
        </p:spPr>
      </p:pic>
      <p:pic>
        <p:nvPicPr>
          <p:cNvPr id="285" name="Shape 285"/>
          <p:cNvPicPr preferRelativeResize="0"/>
          <p:nvPr/>
        </p:nvPicPr>
        <p:blipFill rotWithShape="1">
          <a:blip r:embed="rId11">
            <a:alphaModFix/>
          </a:blip>
          <a:srcRect t="0" b="0" r="0" l="0"/>
          <a:stretch/>
        </p:blipFill>
        <p:spPr>
          <a:xfrm>
            <a:off y="4612224" x="307050"/>
            <a:ext cy="336725" cx="1030849"/>
          </a:xfrm>
          <a:prstGeom prst="rect">
            <a:avLst/>
          </a:prstGeom>
          <a:noFill/>
          <a:ln>
            <a:noFill/>
          </a:ln>
        </p:spPr>
      </p:pic>
      <p:sp>
        <p:nvSpPr>
          <p:cNvPr id="286" name="Shape 28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87" name="Shape 287"/>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D87108"/>
                </a:solidFill>
              </a:rPr>
              <a:t>Tools</a:t>
            </a:r>
            <a:r>
              <a:rPr lang="en-GB">
                <a:solidFill>
                  <a:srgbClr val="000000"/>
                </a:solidFill>
              </a:rPr>
              <a:t> of the Game</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y="0" x="0"/>
          <a:ext cy="0" cx="0"/>
          <a:chOff y="0" x="0"/>
          <a:chExt cy="0" cx="0"/>
        </a:xfrm>
      </p:grpSpPr>
      <p:pic>
        <p:nvPicPr>
          <p:cNvPr id="293" name="Shape 293"/>
          <p:cNvPicPr preferRelativeResize="0"/>
          <p:nvPr/>
        </p:nvPicPr>
        <p:blipFill rotWithShape="1">
          <a:blip r:embed="rId3">
            <a:alphaModFix/>
          </a:blip>
          <a:srcRect t="0" b="3025" r="0" l="0"/>
          <a:stretch/>
        </p:blipFill>
        <p:spPr>
          <a:xfrm>
            <a:off y="929181" x="467543"/>
            <a:ext cy="3530562" cx="8204732"/>
          </a:xfrm>
          <a:prstGeom prst="rect">
            <a:avLst/>
          </a:prstGeom>
          <a:noFill/>
          <a:ln>
            <a:noFill/>
          </a:ln>
        </p:spPr>
      </p:pic>
      <p:pic>
        <p:nvPicPr>
          <p:cNvPr id="294" name="Shape 294"/>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295" name="Shape 29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296" name="Shape 296"/>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The </a:t>
            </a:r>
            <a:r>
              <a:rPr lang="en-GB">
                <a:solidFill>
                  <a:srgbClr val="D87108"/>
                </a:solidFill>
              </a:rPr>
              <a:t>concept</a:t>
            </a:r>
            <a:r>
              <a:rPr lang="en-GB">
                <a:solidFill>
                  <a:srgbClr val="000000"/>
                </a:solidFill>
              </a:rPr>
              <a:t> of CD</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y="0" x="0"/>
          <a:ext cy="0" cx="0"/>
          <a:chOff y="0" x="0"/>
          <a:chExt cy="0" cx="0"/>
        </a:xfrm>
      </p:grpSpPr>
      <p:pic>
        <p:nvPicPr>
          <p:cNvPr id="302" name="Shape 302"/>
          <p:cNvPicPr preferRelativeResize="0"/>
          <p:nvPr/>
        </p:nvPicPr>
        <p:blipFill rotWithShape="1">
          <a:blip r:embed="rId3">
            <a:alphaModFix/>
          </a:blip>
          <a:srcRect t="0" b="0" r="0" l="0"/>
          <a:stretch/>
        </p:blipFill>
        <p:spPr>
          <a:xfrm>
            <a:off y="3481776" x="827582"/>
            <a:ext cy="1508700" cx="1640100"/>
          </a:xfrm>
          <a:prstGeom prst="rect">
            <a:avLst/>
          </a:prstGeom>
          <a:noFill/>
          <a:ln>
            <a:noFill/>
          </a:ln>
        </p:spPr>
      </p:pic>
      <p:pic>
        <p:nvPicPr>
          <p:cNvPr id="303" name="Shape 303"/>
          <p:cNvPicPr preferRelativeResize="0"/>
          <p:nvPr/>
        </p:nvPicPr>
        <p:blipFill rotWithShape="1">
          <a:blip r:embed="rId4">
            <a:alphaModFix/>
          </a:blip>
          <a:srcRect t="0" b="0" r="0" l="0"/>
          <a:stretch/>
        </p:blipFill>
        <p:spPr>
          <a:xfrm>
            <a:off y="1148950" x="257919"/>
            <a:ext cy="863999" cx="1737600"/>
          </a:xfrm>
          <a:prstGeom prst="rect">
            <a:avLst/>
          </a:prstGeom>
          <a:noFill/>
          <a:ln>
            <a:noFill/>
          </a:ln>
        </p:spPr>
      </p:pic>
      <p:sp>
        <p:nvSpPr>
          <p:cNvPr id="304" name="Shape 304"/>
          <p:cNvSpPr/>
          <p:nvPr/>
        </p:nvSpPr>
        <p:spPr>
          <a:xfrm>
            <a:off y="3165816" x="395536"/>
            <a:ext cy="540060" cx="6264696"/>
          </a:xfrm>
          <a:prstGeom prst="leftRightArrow">
            <a:avLst>
              <a:gd fmla="val 50000" name="adj1"/>
              <a:gd fmla="val 50000" name="adj2"/>
            </a:avLst>
          </a:prstGeom>
          <a:solidFill>
            <a:srgbClr val="C4BD97"/>
          </a:solidFill>
          <a:ln w="9525" cap="flat">
            <a:solidFill>
              <a:srgbClr val="C4BD97"/>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chemeClr val="lt1"/>
              </a:solidFill>
              <a:latin typeface="Calibri"/>
              <a:ea typeface="Calibri"/>
              <a:cs typeface="Calibri"/>
              <a:sym typeface="Calibri"/>
            </a:endParaRPr>
          </a:p>
        </p:txBody>
      </p:sp>
      <p:sp>
        <p:nvSpPr>
          <p:cNvPr id="305" name="Shape 305"/>
          <p:cNvSpPr/>
          <p:nvPr/>
        </p:nvSpPr>
        <p:spPr>
          <a:xfrm>
            <a:off y="1923677" x="467543"/>
            <a:ext cy="540060" cx="6264696"/>
          </a:xfrm>
          <a:prstGeom prst="leftRightArrow">
            <a:avLst>
              <a:gd fmla="val 50000" name="adj1"/>
              <a:gd fmla="val 50000" name="adj2"/>
            </a:avLst>
          </a:prstGeom>
          <a:solidFill>
            <a:srgbClr val="FBD4B4"/>
          </a:solidFill>
          <a:ln w="9525" cap="flat">
            <a:solidFill>
              <a:srgbClr val="FBD4B4"/>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SzPct val="25000"/>
              <a:buNone/>
            </a:pPr>
            <a:r>
              <a:rPr strike="noStrike" u="none" b="0" cap="none" baseline="0" sz="1800" lang="en-GB" i="0">
                <a:solidFill>
                  <a:schemeClr val="lt1"/>
                </a:solidFill>
                <a:latin typeface="Calibri"/>
                <a:ea typeface="Calibri"/>
                <a:cs typeface="Calibri"/>
                <a:sym typeface="Calibri"/>
              </a:rPr>
              <a:t>D</a:t>
            </a:r>
          </a:p>
        </p:txBody>
      </p:sp>
      <p:sp>
        <p:nvSpPr>
          <p:cNvPr id="306" name="Shape 306"/>
          <p:cNvSpPr/>
          <p:nvPr/>
        </p:nvSpPr>
        <p:spPr>
          <a:xfrm>
            <a:off y="1275606" x="2555775"/>
            <a:ext cy="2484275" cx="1440160"/>
          </a:xfrm>
          <a:prstGeom prst="rect">
            <a:avLst/>
          </a:prstGeom>
          <a:solidFill>
            <a:srgbClr val="C2D59B"/>
          </a:solidFill>
          <a:ln w="25400" cap="flat">
            <a:solidFill>
              <a:srgbClr val="395E8A"/>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chemeClr val="lt1"/>
              </a:solidFill>
              <a:latin typeface="Calibri"/>
              <a:ea typeface="Calibri"/>
              <a:cs typeface="Calibri"/>
              <a:sym typeface="Calibri"/>
            </a:endParaRPr>
          </a:p>
        </p:txBody>
      </p:sp>
      <p:sp>
        <p:nvSpPr>
          <p:cNvPr id="307" name="Shape 307"/>
          <p:cNvSpPr/>
          <p:nvPr/>
        </p:nvSpPr>
        <p:spPr>
          <a:xfrm>
            <a:off y="1275606" x="4604657"/>
            <a:ext cy="2484275" cx="1440160"/>
          </a:xfrm>
          <a:prstGeom prst="rect">
            <a:avLst/>
          </a:prstGeom>
          <a:solidFill>
            <a:srgbClr val="92CCDC"/>
          </a:solidFill>
          <a:ln w="25400" cap="flat">
            <a:solidFill>
              <a:srgbClr val="395E8A"/>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chemeClr val="lt1"/>
              </a:solidFill>
              <a:latin typeface="Calibri"/>
              <a:ea typeface="Calibri"/>
              <a:cs typeface="Calibri"/>
              <a:sym typeface="Calibri"/>
            </a:endParaRPr>
          </a:p>
        </p:txBody>
      </p:sp>
      <p:sp>
        <p:nvSpPr>
          <p:cNvPr id="308" name="Shape 308"/>
          <p:cNvSpPr txBox="1"/>
          <p:nvPr/>
        </p:nvSpPr>
        <p:spPr>
          <a:xfrm>
            <a:off y="3867894" x="2843808"/>
            <a:ext cy="276999" cx="1368151"/>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QA/PV</a:t>
            </a:r>
          </a:p>
        </p:txBody>
      </p:sp>
      <p:sp>
        <p:nvSpPr>
          <p:cNvPr id="309" name="Shape 309"/>
          <p:cNvSpPr txBox="1"/>
          <p:nvPr/>
        </p:nvSpPr>
        <p:spPr>
          <a:xfrm>
            <a:off y="3867894" x="4791360"/>
            <a:ext cy="276999" cx="1152128"/>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NPE/NPI</a:t>
            </a:r>
          </a:p>
        </p:txBody>
      </p:sp>
      <p:sp>
        <p:nvSpPr>
          <p:cNvPr id="310" name="Shape 310"/>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sp>
        <p:nvSpPr>
          <p:cNvPr id="311" name="Shape 311"/>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sp>
        <p:nvSpPr>
          <p:cNvPr id="312" name="Shape 312"/>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sp>
        <p:nvSpPr>
          <p:cNvPr id="313" name="Shape 313"/>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sp>
        <p:nvSpPr>
          <p:cNvPr id="314" name="Shape 314"/>
          <p:cNvSpPr txBox="1"/>
          <p:nvPr>
            <p:ph type="title"/>
          </p:nvPr>
        </p:nvSpPr>
        <p:spPr>
          <a:xfrm>
            <a:off y="205978" x="457200"/>
            <a:ext cy="857250" cx="8229600"/>
          </a:xfrm>
          <a:prstGeom prst="rect">
            <a:avLst/>
          </a:prstGeom>
          <a:noFill/>
          <a:ln>
            <a:noFill/>
          </a:ln>
        </p:spPr>
        <p:txBody>
          <a:bodyPr bIns="45700" rIns="91425" lIns="91425" tIns="45700" anchor="t" anchorCtr="0">
            <a:noAutofit/>
          </a:bodyPr>
          <a:lstStyle/>
          <a:p>
            <a:pPr algn="ctr" rtl="0" lvl="0" marR="0" indent="0" marL="0">
              <a:spcBef>
                <a:spcPts val="0"/>
              </a:spcBef>
              <a:buClr>
                <a:schemeClr val="dk1"/>
              </a:buClr>
              <a:buSzPct val="25000"/>
              <a:buFont typeface="Calibri"/>
              <a:buNone/>
            </a:pPr>
            <a:r>
              <a:rPr strike="noStrike" u="none" b="0" cap="none" baseline="0" sz="4400" lang="en-GB" i="0">
                <a:solidFill>
                  <a:schemeClr val="dk1"/>
                </a:solidFill>
                <a:latin typeface="Calibri"/>
                <a:ea typeface="Calibri"/>
                <a:cs typeface="Calibri"/>
                <a:sym typeface="Calibri"/>
              </a:rPr>
              <a:t>Software </a:t>
            </a:r>
            <a:r>
              <a:rPr strike="noStrike" u="none" b="0" cap="none" baseline="0" sz="4400" lang="en-GB" i="0">
                <a:solidFill>
                  <a:srgbClr val="D87108"/>
                </a:solidFill>
                <a:latin typeface="Calibri"/>
                <a:ea typeface="Calibri"/>
                <a:cs typeface="Calibri"/>
                <a:sym typeface="Calibri"/>
              </a:rPr>
              <a:t>Delivery</a:t>
            </a:r>
          </a:p>
        </p:txBody>
      </p:sp>
      <p:pic>
        <p:nvPicPr>
          <p:cNvPr id="315" name="Shape 315"/>
          <p:cNvPicPr preferRelativeResize="0"/>
          <p:nvPr/>
        </p:nvPicPr>
        <p:blipFill rotWithShape="1">
          <a:blip r:embed="rId5">
            <a:alphaModFix/>
          </a:blip>
          <a:srcRect t="0" b="0" r="0" l="0"/>
          <a:stretch/>
        </p:blipFill>
        <p:spPr>
          <a:xfrm>
            <a:off y="1275606" x="6732239"/>
            <a:ext cy="648071" cx="1168543"/>
          </a:xfrm>
          <a:prstGeom prst="rect">
            <a:avLst/>
          </a:prstGeom>
          <a:noFill/>
          <a:ln>
            <a:noFill/>
          </a:ln>
        </p:spPr>
      </p:pic>
      <p:sp>
        <p:nvSpPr>
          <p:cNvPr id="316" name="Shape 316"/>
          <p:cNvSpPr txBox="1"/>
          <p:nvPr/>
        </p:nvSpPr>
        <p:spPr>
          <a:xfrm>
            <a:off y="843558" x="7020271"/>
            <a:ext cy="276999" cx="1656183"/>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Production</a:t>
            </a:r>
          </a:p>
        </p:txBody>
      </p:sp>
      <p:sp>
        <p:nvSpPr>
          <p:cNvPr id="317" name="Shape 317"/>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pic>
        <p:nvPicPr>
          <p:cNvPr id="318" name="Shape 318"/>
          <p:cNvPicPr preferRelativeResize="0"/>
          <p:nvPr/>
        </p:nvPicPr>
        <p:blipFill rotWithShape="1">
          <a:blip r:embed="rId6">
            <a:alphaModFix/>
          </a:blip>
          <a:srcRect t="0" b="0" r="0" l="0"/>
          <a:stretch/>
        </p:blipFill>
        <p:spPr>
          <a:xfrm>
            <a:off y="2625755" x="2771800"/>
            <a:ext cy="782668" cx="782668"/>
          </a:xfrm>
          <a:prstGeom prst="rect">
            <a:avLst/>
          </a:prstGeom>
          <a:noFill/>
          <a:ln>
            <a:noFill/>
          </a:ln>
        </p:spPr>
      </p:pic>
      <p:pic>
        <p:nvPicPr>
          <p:cNvPr id="319" name="Shape 319"/>
          <p:cNvPicPr preferRelativeResize="0"/>
          <p:nvPr/>
        </p:nvPicPr>
        <p:blipFill rotWithShape="1">
          <a:blip r:embed="rId6">
            <a:alphaModFix/>
          </a:blip>
          <a:srcRect t="0" b="0" r="0" l="0"/>
          <a:stretch/>
        </p:blipFill>
        <p:spPr>
          <a:xfrm>
            <a:off y="2625755" x="4788023"/>
            <a:ext cy="782668" cx="782668"/>
          </a:xfrm>
          <a:prstGeom prst="rect">
            <a:avLst/>
          </a:prstGeom>
          <a:noFill/>
          <a:ln>
            <a:noFill/>
          </a:ln>
        </p:spPr>
      </p:pic>
      <p:pic>
        <p:nvPicPr>
          <p:cNvPr id="320" name="Shape 320"/>
          <p:cNvPicPr preferRelativeResize="0"/>
          <p:nvPr/>
        </p:nvPicPr>
        <p:blipFill rotWithShape="1">
          <a:blip r:embed="rId6">
            <a:alphaModFix/>
          </a:blip>
          <a:srcRect t="0" b="0" r="0" l="0"/>
          <a:stretch/>
        </p:blipFill>
        <p:spPr>
          <a:xfrm>
            <a:off y="2247714" x="6732239"/>
            <a:ext cy="782668" cx="782668"/>
          </a:xfrm>
          <a:prstGeom prst="rect">
            <a:avLst/>
          </a:prstGeom>
          <a:noFill/>
          <a:ln>
            <a:noFill/>
          </a:ln>
        </p:spPr>
      </p:pic>
      <p:pic>
        <p:nvPicPr>
          <p:cNvPr id="321" name="Shape 321"/>
          <p:cNvPicPr preferRelativeResize="0"/>
          <p:nvPr/>
        </p:nvPicPr>
        <p:blipFill rotWithShape="1">
          <a:blip r:embed="rId6">
            <a:alphaModFix/>
          </a:blip>
          <a:srcRect t="0" b="0" r="0" l="0"/>
          <a:stretch/>
        </p:blipFill>
        <p:spPr>
          <a:xfrm>
            <a:off y="3165816" x="6732239"/>
            <a:ext cy="782668" cx="782668"/>
          </a:xfrm>
          <a:prstGeom prst="rect">
            <a:avLst/>
          </a:prstGeom>
          <a:noFill/>
          <a:ln>
            <a:noFill/>
          </a:ln>
        </p:spPr>
      </p:pic>
      <p:pic>
        <p:nvPicPr>
          <p:cNvPr id="322" name="Shape 322"/>
          <p:cNvPicPr preferRelativeResize="0"/>
          <p:nvPr/>
        </p:nvPicPr>
        <p:blipFill rotWithShape="1">
          <a:blip r:embed="rId6">
            <a:alphaModFix/>
          </a:blip>
          <a:srcRect t="0" b="0" r="0" l="0"/>
          <a:stretch/>
        </p:blipFill>
        <p:spPr>
          <a:xfrm>
            <a:off y="4083917" x="6755260"/>
            <a:ext cy="782668" cx="782668"/>
          </a:xfrm>
          <a:prstGeom prst="rect">
            <a:avLst/>
          </a:prstGeom>
          <a:noFill/>
          <a:ln>
            <a:noFill/>
          </a:ln>
        </p:spPr>
      </p:pic>
      <p:sp>
        <p:nvSpPr>
          <p:cNvPr id="323" name="Shape 323"/>
          <p:cNvSpPr txBox="1"/>
          <p:nvPr/>
        </p:nvSpPr>
        <p:spPr>
          <a:xfrm>
            <a:off y="2517744" x="8028384"/>
            <a:ext cy="276999" cx="936103"/>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A</a:t>
            </a:r>
          </a:p>
        </p:txBody>
      </p:sp>
      <p:sp>
        <p:nvSpPr>
          <p:cNvPr id="324" name="Shape 324"/>
          <p:cNvSpPr txBox="1"/>
          <p:nvPr/>
        </p:nvSpPr>
        <p:spPr>
          <a:xfrm>
            <a:off y="3381839" x="8028384"/>
            <a:ext cy="276999" cx="936103"/>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B</a:t>
            </a:r>
          </a:p>
        </p:txBody>
      </p:sp>
      <p:sp>
        <p:nvSpPr>
          <p:cNvPr id="325" name="Shape 325"/>
          <p:cNvSpPr txBox="1"/>
          <p:nvPr/>
        </p:nvSpPr>
        <p:spPr>
          <a:xfrm>
            <a:off y="4299941" x="8028384"/>
            <a:ext cy="276999" cx="936103"/>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C</a:t>
            </a:r>
          </a:p>
        </p:txBody>
      </p:sp>
      <p:cxnSp>
        <p:nvCxnSpPr>
          <p:cNvPr id="326" name="Shape 326"/>
          <p:cNvCxnSpPr/>
          <p:nvPr/>
        </p:nvCxnSpPr>
        <p:spPr>
          <a:xfrm>
            <a:off y="1923677" x="2051719"/>
            <a:ext cy="648071" cx="1008112"/>
          </a:xfrm>
          <a:prstGeom prst="straightConnector1">
            <a:avLst/>
          </a:prstGeom>
          <a:noFill/>
          <a:ln w="9525" cap="flat">
            <a:solidFill>
              <a:schemeClr val="dk1"/>
            </a:solidFill>
            <a:prstDash val="solid"/>
            <a:round/>
            <a:headEnd w="lg" len="lg" type="stealth"/>
            <a:tailEnd w="lg" len="lg" type="stealth"/>
          </a:ln>
        </p:spPr>
      </p:cxnSp>
      <p:cxnSp>
        <p:nvCxnSpPr>
          <p:cNvPr id="327" name="Shape 327"/>
          <p:cNvCxnSpPr/>
          <p:nvPr/>
        </p:nvCxnSpPr>
        <p:spPr>
          <a:xfrm>
            <a:off y="1815666" x="2123727"/>
            <a:ext cy="756083" cx="3096343"/>
          </a:xfrm>
          <a:prstGeom prst="straightConnector1">
            <a:avLst/>
          </a:prstGeom>
          <a:noFill/>
          <a:ln w="9525" cap="flat">
            <a:solidFill>
              <a:schemeClr val="dk1"/>
            </a:solidFill>
            <a:prstDash val="solid"/>
            <a:round/>
            <a:headEnd w="lg" len="lg" type="stealth"/>
            <a:tailEnd w="lg" len="lg" type="stealth"/>
          </a:ln>
        </p:spPr>
      </p:cxnSp>
      <p:cxnSp>
        <p:nvCxnSpPr>
          <p:cNvPr id="328" name="Shape 328"/>
          <p:cNvCxnSpPr/>
          <p:nvPr/>
        </p:nvCxnSpPr>
        <p:spPr>
          <a:xfrm>
            <a:off y="3003798" x="3923928"/>
            <a:ext cy="0" cx="720080"/>
          </a:xfrm>
          <a:prstGeom prst="straightConnector1">
            <a:avLst/>
          </a:prstGeom>
          <a:noFill/>
          <a:ln w="9525" cap="flat">
            <a:solidFill>
              <a:schemeClr val="dk1"/>
            </a:solidFill>
            <a:prstDash val="solid"/>
            <a:round/>
            <a:headEnd w="lg" len="lg" type="stealth"/>
            <a:tailEnd w="lg" len="lg" type="stealth"/>
          </a:ln>
        </p:spPr>
      </p:cxnSp>
      <p:cxnSp>
        <p:nvCxnSpPr>
          <p:cNvPr id="329" name="Shape 329"/>
          <p:cNvCxnSpPr/>
          <p:nvPr/>
        </p:nvCxnSpPr>
        <p:spPr>
          <a:xfrm>
            <a:off y="1653648" x="2195735"/>
            <a:ext cy="864095" cx="4392488"/>
          </a:xfrm>
          <a:prstGeom prst="straightConnector1">
            <a:avLst/>
          </a:prstGeom>
          <a:noFill/>
          <a:ln w="9525" cap="flat">
            <a:solidFill>
              <a:schemeClr val="dk1"/>
            </a:solidFill>
            <a:prstDash val="solid"/>
            <a:round/>
            <a:headEnd w="lg" len="lg" type="stealth"/>
            <a:tailEnd w="lg" len="lg" type="stealth"/>
          </a:ln>
        </p:spPr>
      </p:cxnSp>
      <p:cxnSp>
        <p:nvCxnSpPr>
          <p:cNvPr id="330" name="Shape 330"/>
          <p:cNvCxnSpPr/>
          <p:nvPr/>
        </p:nvCxnSpPr>
        <p:spPr>
          <a:xfrm rot="10800000" flipH="1">
            <a:off y="2733767" x="5940151"/>
            <a:ext cy="324035" cx="648071"/>
          </a:xfrm>
          <a:prstGeom prst="straightConnector1">
            <a:avLst/>
          </a:prstGeom>
          <a:noFill/>
          <a:ln w="9525" cap="flat">
            <a:solidFill>
              <a:schemeClr val="dk1"/>
            </a:solidFill>
            <a:prstDash val="solid"/>
            <a:round/>
            <a:headEnd w="lg" len="lg" type="stealth"/>
            <a:tailEnd w="lg" len="lg" type="stealth"/>
          </a:ln>
        </p:spPr>
      </p:cxnSp>
      <p:sp>
        <p:nvSpPr>
          <p:cNvPr id="331" name="Shape 331"/>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pic>
        <p:nvPicPr>
          <p:cNvPr id="332" name="Shape 332"/>
          <p:cNvPicPr preferRelativeResize="0"/>
          <p:nvPr/>
        </p:nvPicPr>
        <p:blipFill rotWithShape="1">
          <a:blip r:embed="rId7">
            <a:alphaModFix/>
          </a:blip>
          <a:srcRect t="0" b="0" r="0" l="0"/>
          <a:stretch/>
        </p:blipFill>
        <p:spPr>
          <a:xfrm>
            <a:off y="873070" x="827583"/>
            <a:ext cy="442912" cx="435768"/>
          </a:xfrm>
          <a:prstGeom prst="rect">
            <a:avLst/>
          </a:prstGeom>
          <a:noFill/>
          <a:ln>
            <a:noFill/>
          </a:ln>
        </p:spPr>
      </p:pic>
      <p:pic>
        <p:nvPicPr>
          <p:cNvPr id="333" name="Shape 333"/>
          <p:cNvPicPr preferRelativeResize="0"/>
          <p:nvPr/>
        </p:nvPicPr>
        <p:blipFill rotWithShape="1">
          <a:blip r:embed="rId8">
            <a:alphaModFix/>
          </a:blip>
          <a:srcRect t="0" b="0" r="0" l="0"/>
          <a:stretch/>
        </p:blipFill>
        <p:spPr>
          <a:xfrm>
            <a:off y="1329612" x="7884367"/>
            <a:ext cy="486054" cx="480459"/>
          </a:xfrm>
          <a:prstGeom prst="rect">
            <a:avLst/>
          </a:prstGeom>
          <a:noFill/>
          <a:ln>
            <a:noFill/>
          </a:ln>
        </p:spPr>
      </p:pic>
      <p:sp>
        <p:nvSpPr>
          <p:cNvPr id="334" name="Shape 33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335" name="Shape 335"/>
          <p:cNvPicPr preferRelativeResize="0"/>
          <p:nvPr/>
        </p:nvPicPr>
        <p:blipFill rotWithShape="1">
          <a:blip r:embed="rId9">
            <a:alphaModFix/>
          </a:blip>
          <a:srcRect t="0" b="0" r="0" l="0"/>
          <a:stretch/>
        </p:blipFill>
        <p:spPr>
          <a:xfrm>
            <a:off y="4612224" x="307050"/>
            <a:ext cy="336725" cx="1030849"/>
          </a:xfrm>
          <a:prstGeom prst="rect">
            <a:avLst/>
          </a:prstGeom>
          <a:noFill/>
          <a:ln>
            <a:noFill/>
          </a:ln>
        </p:spPr>
      </p:pic>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18"/>
                                        </p:tgtEl>
                                        <p:attrNameLst>
                                          <p:attrName>style.visibility</p:attrName>
                                        </p:attrNameLst>
                                      </p:cBhvr>
                                      <p:to>
                                        <p:strVal val="visible"/>
                                      </p:to>
                                    </p:set>
                                    <p:animEffect transition="in" filter="fade">
                                      <p:cBhvr>
                                        <p:cTn dur="500"/>
                                        <p:tgtEl>
                                          <p:spTgt spid="318"/>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26"/>
                                        </p:tgtEl>
                                        <p:attrNameLst>
                                          <p:attrName>style.visibility</p:attrName>
                                        </p:attrNameLst>
                                      </p:cBhvr>
                                      <p:to>
                                        <p:strVal val="visible"/>
                                      </p:to>
                                    </p:set>
                                    <p:animEffect transition="in" filter="fade">
                                      <p:cBhvr>
                                        <p:cTn dur="500"/>
                                        <p:tgtEl>
                                          <p:spTgt spid="326"/>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19"/>
                                        </p:tgtEl>
                                        <p:attrNameLst>
                                          <p:attrName>style.visibility</p:attrName>
                                        </p:attrNameLst>
                                      </p:cBhvr>
                                      <p:to>
                                        <p:strVal val="visible"/>
                                      </p:to>
                                    </p:set>
                                    <p:animEffect transition="in" filter="fade">
                                      <p:cBhvr>
                                        <p:cTn dur="500"/>
                                        <p:tgtEl>
                                          <p:spTgt spid="319"/>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28"/>
                                        </p:tgtEl>
                                        <p:attrNameLst>
                                          <p:attrName>style.visibility</p:attrName>
                                        </p:attrNameLst>
                                      </p:cBhvr>
                                      <p:to>
                                        <p:strVal val="visible"/>
                                      </p:to>
                                    </p:set>
                                    <p:animEffect transition="in" filter="fade">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27"/>
                                        </p:tgtEl>
                                        <p:attrNameLst>
                                          <p:attrName>style.visibility</p:attrName>
                                        </p:attrNameLst>
                                      </p:cBhvr>
                                      <p:to>
                                        <p:strVal val="visible"/>
                                      </p:to>
                                    </p:set>
                                    <p:animEffect transition="in" filter="fade">
                                      <p:cBhvr>
                                        <p:cTn dur="500"/>
                                        <p:tgtEl>
                                          <p:spTgt spid="327"/>
                                        </p:tgtEl>
                                      </p:cBhvr>
                                    </p:animEffect>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500"/>
                                        <p:tgtEl>
                                          <p:spTgt spid="320"/>
                                        </p:tgtEl>
                                        <p:attrNameLst>
                                          <p:attrName>ppt_x</p:attrName>
                                        </p:attrNameLst>
                                      </p:cBhvr>
                                      <p:tavLst>
                                        <p:tav tm="0" fmla="">
                                          <p:val>
                                            <p:strVal val="#ppt_x-1"/>
                                          </p:val>
                                        </p:tav>
                                        <p:tav tm="100000" fmla="">
                                          <p:val>
                                            <p:strVal val="#ppt_x"/>
                                          </p:val>
                                        </p:tav>
                                      </p:tavLst>
                                    </p:anim>
                                  </p:childTnLst>
                                </p:cTn>
                              </p:par>
                              <p:par>
                                <p:cTn presetID="10" fill="hold" presetSubtype="0" presetClass="entr" nodeType="withEffect">
                                  <p:stCondLst>
                                    <p:cond delay="0"/>
                                  </p:stCondLst>
                                  <p:childTnLst>
                                    <p:set>
                                      <p:cBhvr>
                                        <p:cTn dur="1" fill="hold">
                                          <p:stCondLst>
                                            <p:cond delay="0"/>
                                          </p:stCondLst>
                                        </p:cTn>
                                        <p:tgtEl>
                                          <p:spTgt spid="323"/>
                                        </p:tgtEl>
                                        <p:attrNameLst>
                                          <p:attrName>style.visibility</p:attrName>
                                        </p:attrNameLst>
                                      </p:cBhvr>
                                      <p:to>
                                        <p:strVal val="visible"/>
                                      </p:to>
                                    </p:set>
                                    <p:animEffect transition="in" filter="fade">
                                      <p:cBhvr>
                                        <p:cTn dur="500"/>
                                        <p:tgtEl>
                                          <p:spTgt spid="323"/>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30"/>
                                        </p:tgtEl>
                                        <p:attrNameLst>
                                          <p:attrName>style.visibility</p:attrName>
                                        </p:attrNameLst>
                                      </p:cBhvr>
                                      <p:to>
                                        <p:strVal val="visible"/>
                                      </p:to>
                                    </p:set>
                                    <p:animEffect transition="in" filter="fade">
                                      <p:cBhvr>
                                        <p:cTn dur="500"/>
                                        <p:tgtEl>
                                          <p:spTgt spid="330"/>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29"/>
                                        </p:tgtEl>
                                        <p:attrNameLst>
                                          <p:attrName>style.visibility</p:attrName>
                                        </p:attrNameLst>
                                      </p:cBhvr>
                                      <p:to>
                                        <p:strVal val="visible"/>
                                      </p:to>
                                    </p:set>
                                    <p:animEffect transition="in" filter="fade">
                                      <p:cBhvr>
                                        <p:cTn dur="2000"/>
                                        <p:tgtEl>
                                          <p:spTgt spid="329"/>
                                        </p:tgtEl>
                                      </p:cBhvr>
                                    </p:animEffect>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500"/>
                                        <p:tgtEl>
                                          <p:spTgt spid="321"/>
                                        </p:tgtEl>
                                        <p:attrNameLst>
                                          <p:attrName>ppt_x</p:attrName>
                                        </p:attrNameLst>
                                      </p:cBhvr>
                                      <p:tavLst>
                                        <p:tav tm="0" fmla="">
                                          <p:val>
                                            <p:strVal val="#ppt_x-1"/>
                                          </p:val>
                                        </p:tav>
                                        <p:tav tm="100000" fmla="">
                                          <p:val>
                                            <p:strVal val="#ppt_x"/>
                                          </p:val>
                                        </p:tav>
                                      </p:tavLst>
                                    </p:anim>
                                  </p:childTnLst>
                                </p:cTn>
                              </p:par>
                              <p:par>
                                <p:cTn presetID="10" fill="hold" presetSubtype="0" presetClass="entr" nodeType="withEffect">
                                  <p:stCondLst>
                                    <p:cond delay="0"/>
                                  </p:stCondLst>
                                  <p:childTnLst>
                                    <p:set>
                                      <p:cBhvr>
                                        <p:cTn dur="1" fill="hold">
                                          <p:stCondLst>
                                            <p:cond delay="0"/>
                                          </p:stCondLst>
                                        </p:cTn>
                                        <p:tgtEl>
                                          <p:spTgt spid="324"/>
                                        </p:tgtEl>
                                        <p:attrNameLst>
                                          <p:attrName>style.visibility</p:attrName>
                                        </p:attrNameLst>
                                      </p:cBhvr>
                                      <p:to>
                                        <p:strVal val="visible"/>
                                      </p:to>
                                    </p:set>
                                    <p:animEffect transition="in" filter="fade">
                                      <p:cBhvr>
                                        <p:cTn dur="500"/>
                                        <p:tgtEl>
                                          <p:spTgt spid="324"/>
                                        </p:tgtEl>
                                      </p:cBhvr>
                                    </p:animEffect>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500"/>
                                        <p:tgtEl>
                                          <p:spTgt spid="322"/>
                                        </p:tgtEl>
                                        <p:attrNameLst>
                                          <p:attrName>ppt_x</p:attrName>
                                        </p:attrNameLst>
                                      </p:cBhvr>
                                      <p:tavLst>
                                        <p:tav tm="0" fmla="">
                                          <p:val>
                                            <p:strVal val="#ppt_x-1"/>
                                          </p:val>
                                        </p:tav>
                                        <p:tav tm="100000" fmla="">
                                          <p:val>
                                            <p:strVal val="#ppt_x"/>
                                          </p:val>
                                        </p:tav>
                                      </p:tavLst>
                                    </p:anim>
                                  </p:childTnLst>
                                </p:cTn>
                              </p:par>
                              <p:par>
                                <p:cTn presetID="10" fill="hold" presetSubtype="0" presetClass="entr" nodeType="withEffect">
                                  <p:stCondLst>
                                    <p:cond delay="0"/>
                                  </p:stCondLst>
                                  <p:childTnLst>
                                    <p:set>
                                      <p:cBhvr>
                                        <p:cTn dur="1" fill="hold">
                                          <p:stCondLst>
                                            <p:cond delay="0"/>
                                          </p:stCondLst>
                                        </p:cTn>
                                        <p:tgtEl>
                                          <p:spTgt spid="325"/>
                                        </p:tgtEl>
                                        <p:attrNameLst>
                                          <p:attrName>style.visibility</p:attrName>
                                        </p:attrNameLst>
                                      </p:cBhvr>
                                      <p:to>
                                        <p:strVal val="visible"/>
                                      </p:to>
                                    </p:set>
                                    <p:animEffect transition="in" filter="fade">
                                      <p:cBhvr>
                                        <p:cTn dur="5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 name="Shape 43"/>
        <p:cNvGrpSpPr/>
        <p:nvPr/>
      </p:nvGrpSpPr>
      <p:grpSpPr>
        <a:xfrm>
          <a:off y="0" x="0"/>
          <a:ext cy="0" cx="0"/>
          <a:chOff y="0" x="0"/>
          <a:chExt cy="0" cx="0"/>
        </a:xfrm>
      </p:grpSpPr>
      <p:sp>
        <p:nvSpPr>
          <p:cNvPr id="44" name="Shape 44"/>
          <p:cNvSpPr txBox="1"/>
          <p:nvPr/>
        </p:nvSpPr>
        <p:spPr>
          <a:xfrm>
            <a:off y="1073700" x="777000"/>
            <a:ext cy="3347400" cx="7758899"/>
          </a:xfrm>
          <a:prstGeom prst="rect">
            <a:avLst/>
          </a:prstGeom>
          <a:noFill/>
          <a:ln>
            <a:noFill/>
          </a:ln>
        </p:spPr>
        <p:txBody>
          <a:bodyPr bIns="91425" rIns="91425" lIns="91425" tIns="91425" anchor="t" anchorCtr="0">
            <a:noAutofit/>
          </a:bodyPr>
          <a:lstStyle/>
          <a:p>
            <a:pPr rtl="0" lvl="0" indent="-368300" marL="457200">
              <a:lnSpc>
                <a:spcPct val="115000"/>
              </a:lnSpc>
              <a:spcBef>
                <a:spcPts val="0"/>
              </a:spcBef>
              <a:buClr>
                <a:srgbClr val="000000"/>
              </a:buClr>
              <a:buSzPct val="100000"/>
              <a:buFont typeface="Arial"/>
              <a:buChar char="●"/>
            </a:pPr>
            <a:r>
              <a:rPr b="1" sz="2200" lang="en-GB"/>
              <a:t>Overview of CI/CD</a:t>
            </a:r>
          </a:p>
          <a:p>
            <a:pPr rtl="0" lvl="0" indent="-368300" marL="457200">
              <a:lnSpc>
                <a:spcPct val="115000"/>
              </a:lnSpc>
              <a:spcBef>
                <a:spcPts val="0"/>
              </a:spcBef>
              <a:buClr>
                <a:srgbClr val="000000"/>
              </a:buClr>
              <a:buSzPct val="100000"/>
              <a:buFont typeface="Arial"/>
              <a:buChar char="●"/>
            </a:pPr>
            <a:r>
              <a:rPr b="1" sz="2200" lang="en-GB"/>
              <a:t>TDD</a:t>
            </a:r>
          </a:p>
          <a:p>
            <a:pPr algn="l" rtl="0" lvl="0" marR="0" indent="-368300" marL="457200">
              <a:lnSpc>
                <a:spcPct val="115000"/>
              </a:lnSpc>
              <a:spcBef>
                <a:spcPts val="0"/>
              </a:spcBef>
              <a:spcAft>
                <a:spcPts val="0"/>
              </a:spcAft>
              <a:buClr>
                <a:srgbClr val="000000"/>
              </a:buClr>
              <a:buSzPct val="100000"/>
              <a:buFont typeface="Arial"/>
              <a:buChar char="●"/>
            </a:pPr>
            <a:r>
              <a:rPr b="1" sz="2200" lang="en-GB"/>
              <a:t>BDD</a:t>
            </a:r>
          </a:p>
          <a:p>
            <a:pPr rtl="0" lvl="0" indent="-368300" marL="457200">
              <a:lnSpc>
                <a:spcPct val="115000"/>
              </a:lnSpc>
              <a:spcBef>
                <a:spcPts val="0"/>
              </a:spcBef>
              <a:buClr>
                <a:srgbClr val="000000"/>
              </a:buClr>
              <a:buSzPct val="100000"/>
              <a:buFont typeface="Arial"/>
              <a:buChar char="●"/>
            </a:pPr>
            <a:r>
              <a:rPr b="1" sz="2200" lang="en-GB"/>
              <a:t>Clean Code, Refactoring, PairProg. &amp; Design Patterns</a:t>
            </a:r>
          </a:p>
          <a:p>
            <a:pPr algn="l" rtl="0" lvl="0" marR="0" indent="-368300" marL="457200">
              <a:lnSpc>
                <a:spcPct val="115000"/>
              </a:lnSpc>
              <a:spcBef>
                <a:spcPts val="0"/>
              </a:spcBef>
              <a:spcAft>
                <a:spcPts val="0"/>
              </a:spcAft>
              <a:buClr>
                <a:srgbClr val="000000"/>
              </a:buClr>
              <a:buSzPct val="100000"/>
              <a:buFont typeface="Arial"/>
              <a:buChar char="●"/>
            </a:pPr>
            <a:r>
              <a:rPr b="1" sz="2200" lang="en-GB"/>
              <a:t>CI</a:t>
            </a:r>
          </a:p>
          <a:p>
            <a:pPr algn="l" rtl="0" lvl="0" marR="0" indent="-368300" marL="457200">
              <a:lnSpc>
                <a:spcPct val="115000"/>
              </a:lnSpc>
              <a:spcBef>
                <a:spcPts val="0"/>
              </a:spcBef>
              <a:spcAft>
                <a:spcPts val="0"/>
              </a:spcAft>
              <a:buClr>
                <a:srgbClr val="000000"/>
              </a:buClr>
              <a:buSzPct val="100000"/>
              <a:buFont typeface="Arial"/>
              <a:buChar char="●"/>
            </a:pPr>
            <a:r>
              <a:rPr b="1" sz="2200" lang="en-GB"/>
              <a:t>CD</a:t>
            </a:r>
          </a:p>
          <a:p>
            <a:pPr algn="l" rtl="0" lvl="0" marR="0" indent="-368300" marL="457200">
              <a:lnSpc>
                <a:spcPct val="115000"/>
              </a:lnSpc>
              <a:spcBef>
                <a:spcPts val="0"/>
              </a:spcBef>
              <a:spcAft>
                <a:spcPts val="0"/>
              </a:spcAft>
              <a:buClr>
                <a:srgbClr val="000000"/>
              </a:buClr>
              <a:buSzPct val="100000"/>
              <a:buFont typeface="Arial"/>
              <a:buChar char="●"/>
            </a:pPr>
            <a:r>
              <a:rPr b="1" sz="2200" lang="en-GB"/>
              <a:t>Infrastructure as code</a:t>
            </a:r>
          </a:p>
          <a:p>
            <a:pPr rtl="0" lvl="0">
              <a:lnSpc>
                <a:spcPct val="100000"/>
              </a:lnSpc>
              <a:spcBef>
                <a:spcPts val="0"/>
              </a:spcBef>
              <a:buNone/>
            </a:pPr>
            <a:r>
              <a:t/>
            </a:r>
            <a:endParaRPr b="1" sz="2400"/>
          </a:p>
        </p:txBody>
      </p:sp>
      <p:sp>
        <p:nvSpPr>
          <p:cNvPr id="45" name="Shape 45"/>
          <p:cNvSpPr txBox="1"/>
          <p:nvPr>
            <p:ph type="ctrTitle"/>
          </p:nvPr>
        </p:nvSpPr>
        <p:spPr>
          <a:xfrm>
            <a:off y="-169250" x="22700"/>
            <a:ext cy="1159799" cx="8710199"/>
          </a:xfrm>
          <a:prstGeom prst="rect">
            <a:avLst/>
          </a:prstGeom>
        </p:spPr>
        <p:txBody>
          <a:bodyPr bIns="91425" rIns="91425" lIns="91425" tIns="91425" anchor="b" anchorCtr="0">
            <a:noAutofit/>
          </a:bodyPr>
          <a:lstStyle/>
          <a:p>
            <a:pPr algn="l" rtl="0" lvl="0" indent="457200" marL="914400">
              <a:spcBef>
                <a:spcPts val="0"/>
              </a:spcBef>
              <a:buNone/>
            </a:pPr>
            <a:r>
              <a:rPr lang="en-GB">
                <a:solidFill>
                  <a:srgbClr val="D88115"/>
                </a:solidFill>
              </a:rPr>
              <a:t>Workshop</a:t>
            </a:r>
            <a:r>
              <a:rPr lang="en-GB">
                <a:solidFill>
                  <a:srgbClr val="000000"/>
                </a:solidFill>
              </a:rPr>
              <a:t> Overview </a:t>
            </a:r>
          </a:p>
        </p:txBody>
      </p:sp>
      <p:pic>
        <p:nvPicPr>
          <p:cNvPr id="46" name="Shape 4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47" name="Shape 4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y="0" x="0"/>
          <a:ext cy="0" cx="0"/>
          <a:chOff y="0" x="0"/>
          <a:chExt cy="0" cx="0"/>
        </a:xfrm>
      </p:grpSpPr>
      <p:pic>
        <p:nvPicPr>
          <p:cNvPr id="341" name="Shape 341"/>
          <p:cNvPicPr preferRelativeResize="0"/>
          <p:nvPr/>
        </p:nvPicPr>
        <p:blipFill rotWithShape="1">
          <a:blip r:embed="rId3">
            <a:alphaModFix/>
          </a:blip>
          <a:srcRect t="0" b="0" r="0" l="0"/>
          <a:stretch/>
        </p:blipFill>
        <p:spPr>
          <a:xfrm>
            <a:off y="3481776" x="827582"/>
            <a:ext cy="1508700" cx="1640100"/>
          </a:xfrm>
          <a:prstGeom prst="rect">
            <a:avLst/>
          </a:prstGeom>
          <a:noFill/>
          <a:ln>
            <a:noFill/>
          </a:ln>
        </p:spPr>
      </p:pic>
      <p:pic>
        <p:nvPicPr>
          <p:cNvPr id="342" name="Shape 342"/>
          <p:cNvPicPr preferRelativeResize="0"/>
          <p:nvPr/>
        </p:nvPicPr>
        <p:blipFill rotWithShape="1">
          <a:blip r:embed="rId4">
            <a:alphaModFix/>
          </a:blip>
          <a:srcRect t="0" b="0" r="0" l="0"/>
          <a:stretch/>
        </p:blipFill>
        <p:spPr>
          <a:xfrm>
            <a:off y="1148950" x="257919"/>
            <a:ext cy="863999" cx="1737600"/>
          </a:xfrm>
          <a:prstGeom prst="rect">
            <a:avLst/>
          </a:prstGeom>
          <a:noFill/>
          <a:ln>
            <a:noFill/>
          </a:ln>
        </p:spPr>
      </p:pic>
      <p:sp>
        <p:nvSpPr>
          <p:cNvPr id="343" name="Shape 343"/>
          <p:cNvSpPr/>
          <p:nvPr/>
        </p:nvSpPr>
        <p:spPr>
          <a:xfrm>
            <a:off y="3165815" x="395536"/>
            <a:ext cy="540000" cx="6264600"/>
          </a:xfrm>
          <a:prstGeom prst="leftRightArrow">
            <a:avLst>
              <a:gd fmla="val 50000" name="adj1"/>
              <a:gd fmla="val 50000" name="adj2"/>
            </a:avLst>
          </a:prstGeom>
          <a:solidFill>
            <a:srgbClr val="C4BD97"/>
          </a:solidFill>
          <a:ln w="9525" cap="flat">
            <a:solidFill>
              <a:srgbClr val="C4BD97"/>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chemeClr val="lt1"/>
              </a:solidFill>
              <a:latin typeface="Calibri"/>
              <a:ea typeface="Calibri"/>
              <a:cs typeface="Calibri"/>
              <a:sym typeface="Calibri"/>
            </a:endParaRPr>
          </a:p>
        </p:txBody>
      </p:sp>
      <p:sp>
        <p:nvSpPr>
          <p:cNvPr id="344" name="Shape 344"/>
          <p:cNvSpPr/>
          <p:nvPr/>
        </p:nvSpPr>
        <p:spPr>
          <a:xfrm>
            <a:off y="1923677" x="467543"/>
            <a:ext cy="540000" cx="6264600"/>
          </a:xfrm>
          <a:prstGeom prst="leftRightArrow">
            <a:avLst>
              <a:gd fmla="val 50000" name="adj1"/>
              <a:gd fmla="val 50000" name="adj2"/>
            </a:avLst>
          </a:prstGeom>
          <a:solidFill>
            <a:srgbClr val="FBD4B4"/>
          </a:solidFill>
          <a:ln w="9525" cap="flat">
            <a:solidFill>
              <a:srgbClr val="FBD4B4"/>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SzPct val="25000"/>
              <a:buNone/>
            </a:pPr>
            <a:r>
              <a:rPr strike="noStrike" u="none" b="0" cap="none" baseline="0" sz="1800" lang="en-GB" i="0">
                <a:solidFill>
                  <a:schemeClr val="lt1"/>
                </a:solidFill>
                <a:latin typeface="Calibri"/>
                <a:ea typeface="Calibri"/>
                <a:cs typeface="Calibri"/>
                <a:sym typeface="Calibri"/>
              </a:rPr>
              <a:t>D</a:t>
            </a:r>
          </a:p>
        </p:txBody>
      </p:sp>
      <p:sp>
        <p:nvSpPr>
          <p:cNvPr id="345" name="Shape 345"/>
          <p:cNvSpPr/>
          <p:nvPr/>
        </p:nvSpPr>
        <p:spPr>
          <a:xfrm>
            <a:off y="1275605" x="2555775"/>
            <a:ext cy="2484300" cx="1440300"/>
          </a:xfrm>
          <a:prstGeom prst="rect">
            <a:avLst/>
          </a:prstGeom>
          <a:solidFill>
            <a:srgbClr val="C2D59B"/>
          </a:solidFill>
          <a:ln w="25400" cap="flat">
            <a:solidFill>
              <a:srgbClr val="395E8A"/>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chemeClr val="lt1"/>
              </a:solidFill>
              <a:latin typeface="Calibri"/>
              <a:ea typeface="Calibri"/>
              <a:cs typeface="Calibri"/>
              <a:sym typeface="Calibri"/>
            </a:endParaRPr>
          </a:p>
        </p:txBody>
      </p:sp>
      <p:sp>
        <p:nvSpPr>
          <p:cNvPr id="346" name="Shape 346"/>
          <p:cNvSpPr/>
          <p:nvPr/>
        </p:nvSpPr>
        <p:spPr>
          <a:xfrm>
            <a:off y="1275605" x="4604657"/>
            <a:ext cy="2484300" cx="1440300"/>
          </a:xfrm>
          <a:prstGeom prst="rect">
            <a:avLst/>
          </a:prstGeom>
          <a:solidFill>
            <a:srgbClr val="92CCDC"/>
          </a:solidFill>
          <a:ln w="25400" cap="flat">
            <a:solidFill>
              <a:srgbClr val="395E8A"/>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chemeClr val="lt1"/>
              </a:solidFill>
              <a:latin typeface="Calibri"/>
              <a:ea typeface="Calibri"/>
              <a:cs typeface="Calibri"/>
              <a:sym typeface="Calibri"/>
            </a:endParaRPr>
          </a:p>
        </p:txBody>
      </p:sp>
      <p:sp>
        <p:nvSpPr>
          <p:cNvPr id="347" name="Shape 347"/>
          <p:cNvSpPr txBox="1"/>
          <p:nvPr/>
        </p:nvSpPr>
        <p:spPr>
          <a:xfrm>
            <a:off y="3867894" x="2843808"/>
            <a:ext cy="276899" cx="13682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QA/PV</a:t>
            </a:r>
          </a:p>
        </p:txBody>
      </p:sp>
      <p:sp>
        <p:nvSpPr>
          <p:cNvPr id="348" name="Shape 348"/>
          <p:cNvSpPr txBox="1"/>
          <p:nvPr/>
        </p:nvSpPr>
        <p:spPr>
          <a:xfrm>
            <a:off y="3867894" x="4791360"/>
            <a:ext cy="276899" cx="11520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NPE/NPI</a:t>
            </a:r>
          </a:p>
        </p:txBody>
      </p:sp>
      <p:sp>
        <p:nvSpPr>
          <p:cNvPr id="349" name="Shape 349"/>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sp>
        <p:nvSpPr>
          <p:cNvPr id="350" name="Shape 350"/>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sp>
        <p:nvSpPr>
          <p:cNvPr id="351" name="Shape 351"/>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sp>
        <p:nvSpPr>
          <p:cNvPr id="352" name="Shape 352"/>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sp>
        <p:nvSpPr>
          <p:cNvPr id="353" name="Shape 353"/>
          <p:cNvSpPr txBox="1"/>
          <p:nvPr>
            <p:ph type="title"/>
          </p:nvPr>
        </p:nvSpPr>
        <p:spPr>
          <a:xfrm>
            <a:off y="205978" x="457200"/>
            <a:ext cy="857400" cx="8229600"/>
          </a:xfrm>
          <a:prstGeom prst="rect">
            <a:avLst/>
          </a:prstGeom>
          <a:noFill/>
          <a:ln>
            <a:noFill/>
          </a:ln>
        </p:spPr>
        <p:txBody>
          <a:bodyPr bIns="45700" rIns="91425" lIns="91425" tIns="45700" anchor="t" anchorCtr="0">
            <a:noAutofit/>
          </a:bodyPr>
          <a:lstStyle/>
          <a:p>
            <a:pPr algn="ctr" rtl="0" lvl="0" marR="0" indent="0" marL="0">
              <a:spcBef>
                <a:spcPts val="0"/>
              </a:spcBef>
              <a:buClr>
                <a:schemeClr val="dk1"/>
              </a:buClr>
              <a:buSzPct val="25000"/>
              <a:buFont typeface="Calibri"/>
              <a:buNone/>
            </a:pPr>
            <a:r>
              <a:rPr strike="noStrike" u="none" b="0" cap="none" baseline="0" sz="4400" lang="en-GB" i="0">
                <a:solidFill>
                  <a:schemeClr val="dk1"/>
                </a:solidFill>
                <a:latin typeface="Calibri"/>
                <a:ea typeface="Calibri"/>
                <a:cs typeface="Calibri"/>
                <a:sym typeface="Calibri"/>
              </a:rPr>
              <a:t>Software </a:t>
            </a:r>
            <a:r>
              <a:rPr strike="noStrike" u="none" b="0" cap="none" baseline="0" sz="4400" lang="en-GB" i="0">
                <a:solidFill>
                  <a:srgbClr val="D87108"/>
                </a:solidFill>
                <a:latin typeface="Calibri"/>
                <a:ea typeface="Calibri"/>
                <a:cs typeface="Calibri"/>
                <a:sym typeface="Calibri"/>
              </a:rPr>
              <a:t>Delivery</a:t>
            </a:r>
          </a:p>
        </p:txBody>
      </p:sp>
      <p:pic>
        <p:nvPicPr>
          <p:cNvPr id="354" name="Shape 354"/>
          <p:cNvPicPr preferRelativeResize="0"/>
          <p:nvPr/>
        </p:nvPicPr>
        <p:blipFill rotWithShape="1">
          <a:blip r:embed="rId5">
            <a:alphaModFix/>
          </a:blip>
          <a:srcRect t="0" b="0" r="0" l="0"/>
          <a:stretch/>
        </p:blipFill>
        <p:spPr>
          <a:xfrm>
            <a:off y="1275605" x="6732239"/>
            <a:ext cy="648000" cx="1168499"/>
          </a:xfrm>
          <a:prstGeom prst="rect">
            <a:avLst/>
          </a:prstGeom>
          <a:noFill/>
          <a:ln>
            <a:noFill/>
          </a:ln>
        </p:spPr>
      </p:pic>
      <p:sp>
        <p:nvSpPr>
          <p:cNvPr id="355" name="Shape 355"/>
          <p:cNvSpPr txBox="1"/>
          <p:nvPr/>
        </p:nvSpPr>
        <p:spPr>
          <a:xfrm>
            <a:off y="843558" x="7020271"/>
            <a:ext cy="276899" cx="16563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Production</a:t>
            </a:r>
          </a:p>
        </p:txBody>
      </p:sp>
      <p:sp>
        <p:nvSpPr>
          <p:cNvPr id="356" name="Shape 356"/>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pic>
        <p:nvPicPr>
          <p:cNvPr id="357" name="Shape 357"/>
          <p:cNvPicPr preferRelativeResize="0"/>
          <p:nvPr/>
        </p:nvPicPr>
        <p:blipFill rotWithShape="1">
          <a:blip r:embed="rId6">
            <a:alphaModFix/>
          </a:blip>
          <a:srcRect t="0" b="0" r="0" l="0"/>
          <a:stretch/>
        </p:blipFill>
        <p:spPr>
          <a:xfrm>
            <a:off y="2625755" x="2771800"/>
            <a:ext cy="782699" cx="782699"/>
          </a:xfrm>
          <a:prstGeom prst="rect">
            <a:avLst/>
          </a:prstGeom>
          <a:noFill/>
          <a:ln>
            <a:noFill/>
          </a:ln>
        </p:spPr>
      </p:pic>
      <p:pic>
        <p:nvPicPr>
          <p:cNvPr id="358" name="Shape 358"/>
          <p:cNvPicPr preferRelativeResize="0"/>
          <p:nvPr/>
        </p:nvPicPr>
        <p:blipFill rotWithShape="1">
          <a:blip r:embed="rId6">
            <a:alphaModFix/>
          </a:blip>
          <a:srcRect t="0" b="0" r="0" l="0"/>
          <a:stretch/>
        </p:blipFill>
        <p:spPr>
          <a:xfrm>
            <a:off y="2625755" x="4788023"/>
            <a:ext cy="782699" cx="782699"/>
          </a:xfrm>
          <a:prstGeom prst="rect">
            <a:avLst/>
          </a:prstGeom>
          <a:noFill/>
          <a:ln>
            <a:noFill/>
          </a:ln>
        </p:spPr>
      </p:pic>
      <p:pic>
        <p:nvPicPr>
          <p:cNvPr id="359" name="Shape 359"/>
          <p:cNvPicPr preferRelativeResize="0"/>
          <p:nvPr/>
        </p:nvPicPr>
        <p:blipFill rotWithShape="1">
          <a:blip r:embed="rId6">
            <a:alphaModFix/>
          </a:blip>
          <a:srcRect t="0" b="0" r="0" l="0"/>
          <a:stretch/>
        </p:blipFill>
        <p:spPr>
          <a:xfrm>
            <a:off y="2247714" x="6732239"/>
            <a:ext cy="782699" cx="782699"/>
          </a:xfrm>
          <a:prstGeom prst="rect">
            <a:avLst/>
          </a:prstGeom>
          <a:noFill/>
          <a:ln>
            <a:noFill/>
          </a:ln>
        </p:spPr>
      </p:pic>
      <p:pic>
        <p:nvPicPr>
          <p:cNvPr id="360" name="Shape 360"/>
          <p:cNvPicPr preferRelativeResize="0"/>
          <p:nvPr/>
        </p:nvPicPr>
        <p:blipFill rotWithShape="1">
          <a:blip r:embed="rId6">
            <a:alphaModFix/>
          </a:blip>
          <a:srcRect t="0" b="0" r="0" l="0"/>
          <a:stretch/>
        </p:blipFill>
        <p:spPr>
          <a:xfrm>
            <a:off y="3165815" x="6732239"/>
            <a:ext cy="782699" cx="782699"/>
          </a:xfrm>
          <a:prstGeom prst="rect">
            <a:avLst/>
          </a:prstGeom>
          <a:noFill/>
          <a:ln>
            <a:noFill/>
          </a:ln>
        </p:spPr>
      </p:pic>
      <p:pic>
        <p:nvPicPr>
          <p:cNvPr id="361" name="Shape 361"/>
          <p:cNvPicPr preferRelativeResize="0"/>
          <p:nvPr/>
        </p:nvPicPr>
        <p:blipFill rotWithShape="1">
          <a:blip r:embed="rId6">
            <a:alphaModFix/>
          </a:blip>
          <a:srcRect t="0" b="0" r="0" l="0"/>
          <a:stretch/>
        </p:blipFill>
        <p:spPr>
          <a:xfrm>
            <a:off y="4083917" x="6755260"/>
            <a:ext cy="782699" cx="782699"/>
          </a:xfrm>
          <a:prstGeom prst="rect">
            <a:avLst/>
          </a:prstGeom>
          <a:noFill/>
          <a:ln>
            <a:noFill/>
          </a:ln>
        </p:spPr>
      </p:pic>
      <p:sp>
        <p:nvSpPr>
          <p:cNvPr id="362" name="Shape 362"/>
          <p:cNvSpPr txBox="1"/>
          <p:nvPr/>
        </p:nvSpPr>
        <p:spPr>
          <a:xfrm>
            <a:off y="2517744" x="8028384"/>
            <a:ext cy="276899" cx="9360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A</a:t>
            </a:r>
          </a:p>
        </p:txBody>
      </p:sp>
      <p:sp>
        <p:nvSpPr>
          <p:cNvPr id="363" name="Shape 363"/>
          <p:cNvSpPr txBox="1"/>
          <p:nvPr/>
        </p:nvSpPr>
        <p:spPr>
          <a:xfrm>
            <a:off y="3381839" x="8028384"/>
            <a:ext cy="276899" cx="9360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B</a:t>
            </a:r>
          </a:p>
        </p:txBody>
      </p:sp>
      <p:sp>
        <p:nvSpPr>
          <p:cNvPr id="364" name="Shape 364"/>
          <p:cNvSpPr txBox="1"/>
          <p:nvPr/>
        </p:nvSpPr>
        <p:spPr>
          <a:xfrm>
            <a:off y="4299941" x="8028384"/>
            <a:ext cy="276899" cx="9360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dk1"/>
                </a:solidFill>
                <a:latin typeface="Courier New"/>
                <a:ea typeface="Courier New"/>
                <a:cs typeface="Courier New"/>
                <a:sym typeface="Courier New"/>
              </a:rPr>
              <a:t>C</a:t>
            </a:r>
          </a:p>
        </p:txBody>
      </p:sp>
      <p:cxnSp>
        <p:nvCxnSpPr>
          <p:cNvPr id="365" name="Shape 365"/>
          <p:cNvCxnSpPr/>
          <p:nvPr/>
        </p:nvCxnSpPr>
        <p:spPr>
          <a:xfrm>
            <a:off y="1923677" x="2051719"/>
            <a:ext cy="648000" cx="1007999"/>
          </a:xfrm>
          <a:prstGeom prst="straightConnector1">
            <a:avLst/>
          </a:prstGeom>
          <a:noFill/>
          <a:ln w="9525" cap="flat">
            <a:solidFill>
              <a:schemeClr val="dk1"/>
            </a:solidFill>
            <a:prstDash val="solid"/>
            <a:round/>
            <a:headEnd w="lg" len="lg" type="stealth"/>
            <a:tailEnd w="lg" len="lg" type="stealth"/>
          </a:ln>
        </p:spPr>
      </p:cxnSp>
      <p:cxnSp>
        <p:nvCxnSpPr>
          <p:cNvPr id="366" name="Shape 366"/>
          <p:cNvCxnSpPr/>
          <p:nvPr/>
        </p:nvCxnSpPr>
        <p:spPr>
          <a:xfrm>
            <a:off y="1815666" x="2123727"/>
            <a:ext cy="756000" cx="3096299"/>
          </a:xfrm>
          <a:prstGeom prst="straightConnector1">
            <a:avLst/>
          </a:prstGeom>
          <a:noFill/>
          <a:ln w="9525" cap="flat">
            <a:solidFill>
              <a:schemeClr val="dk1"/>
            </a:solidFill>
            <a:prstDash val="solid"/>
            <a:round/>
            <a:headEnd w="lg" len="lg" type="stealth"/>
            <a:tailEnd w="lg" len="lg" type="stealth"/>
          </a:ln>
        </p:spPr>
      </p:cxnSp>
      <p:cxnSp>
        <p:nvCxnSpPr>
          <p:cNvPr id="367" name="Shape 367"/>
          <p:cNvCxnSpPr/>
          <p:nvPr/>
        </p:nvCxnSpPr>
        <p:spPr>
          <a:xfrm>
            <a:off y="3003798" x="3923928"/>
            <a:ext cy="0" cx="719999"/>
          </a:xfrm>
          <a:prstGeom prst="straightConnector1">
            <a:avLst/>
          </a:prstGeom>
          <a:noFill/>
          <a:ln w="9525" cap="flat">
            <a:solidFill>
              <a:schemeClr val="dk1"/>
            </a:solidFill>
            <a:prstDash val="solid"/>
            <a:round/>
            <a:headEnd w="lg" len="lg" type="stealth"/>
            <a:tailEnd w="lg" len="lg" type="stealth"/>
          </a:ln>
        </p:spPr>
      </p:cxnSp>
      <p:cxnSp>
        <p:nvCxnSpPr>
          <p:cNvPr id="368" name="Shape 368"/>
          <p:cNvCxnSpPr/>
          <p:nvPr/>
        </p:nvCxnSpPr>
        <p:spPr>
          <a:xfrm>
            <a:off y="1653648" x="2195735"/>
            <a:ext cy="863999" cx="4392600"/>
          </a:xfrm>
          <a:prstGeom prst="straightConnector1">
            <a:avLst/>
          </a:prstGeom>
          <a:noFill/>
          <a:ln w="9525" cap="flat">
            <a:solidFill>
              <a:schemeClr val="dk1"/>
            </a:solidFill>
            <a:prstDash val="solid"/>
            <a:round/>
            <a:headEnd w="lg" len="lg" type="stealth"/>
            <a:tailEnd w="lg" len="lg" type="stealth"/>
          </a:ln>
        </p:spPr>
      </p:cxnSp>
      <p:cxnSp>
        <p:nvCxnSpPr>
          <p:cNvPr id="369" name="Shape 369"/>
          <p:cNvCxnSpPr/>
          <p:nvPr/>
        </p:nvCxnSpPr>
        <p:spPr>
          <a:xfrm rot="10800000" flipH="1">
            <a:off y="2733803" x="5940151"/>
            <a:ext cy="324000" cx="648000"/>
          </a:xfrm>
          <a:prstGeom prst="straightConnector1">
            <a:avLst/>
          </a:prstGeom>
          <a:noFill/>
          <a:ln w="9525" cap="flat">
            <a:solidFill>
              <a:schemeClr val="dk1"/>
            </a:solidFill>
            <a:prstDash val="solid"/>
            <a:round/>
            <a:headEnd w="lg" len="lg" type="stealth"/>
            <a:tailEnd w="lg" len="lg" type="stealth"/>
          </a:ln>
        </p:spPr>
      </p:cxnSp>
      <p:sp>
        <p:nvSpPr>
          <p:cNvPr id="370" name="Shape 370"/>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pic>
        <p:nvPicPr>
          <p:cNvPr id="371" name="Shape 371"/>
          <p:cNvPicPr preferRelativeResize="0"/>
          <p:nvPr/>
        </p:nvPicPr>
        <p:blipFill rotWithShape="1">
          <a:blip r:embed="rId7">
            <a:alphaModFix/>
          </a:blip>
          <a:srcRect t="0" b="0" r="0" l="0"/>
          <a:stretch/>
        </p:blipFill>
        <p:spPr>
          <a:xfrm>
            <a:off y="873070" x="827583"/>
            <a:ext cy="442799" cx="435900"/>
          </a:xfrm>
          <a:prstGeom prst="rect">
            <a:avLst/>
          </a:prstGeom>
          <a:noFill/>
          <a:ln>
            <a:noFill/>
          </a:ln>
        </p:spPr>
      </p:pic>
      <p:pic>
        <p:nvPicPr>
          <p:cNvPr id="372" name="Shape 372"/>
          <p:cNvPicPr preferRelativeResize="0"/>
          <p:nvPr/>
        </p:nvPicPr>
        <p:blipFill rotWithShape="1">
          <a:blip r:embed="rId8">
            <a:alphaModFix/>
          </a:blip>
          <a:srcRect t="0" b="0" r="0" l="0"/>
          <a:stretch/>
        </p:blipFill>
        <p:spPr>
          <a:xfrm>
            <a:off y="1329612" x="7884367"/>
            <a:ext cy="486000" cx="480599"/>
          </a:xfrm>
          <a:prstGeom prst="rect">
            <a:avLst/>
          </a:prstGeom>
          <a:noFill/>
          <a:ln>
            <a:noFill/>
          </a:ln>
        </p:spPr>
      </p:pic>
      <p:sp>
        <p:nvSpPr>
          <p:cNvPr id="373" name="Shape 37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374" name="Shape 374"/>
          <p:cNvPicPr preferRelativeResize="0"/>
          <p:nvPr/>
        </p:nvPicPr>
        <p:blipFill rotWithShape="1">
          <a:blip r:embed="rId9">
            <a:alphaModFix/>
          </a:blip>
          <a:srcRect t="0" b="0" r="0" l="0"/>
          <a:stretch/>
        </p:blipFill>
        <p:spPr>
          <a:xfrm>
            <a:off y="4612224" x="307050"/>
            <a:ext cy="336725" cx="1030849"/>
          </a:xfrm>
          <a:prstGeom prst="rect">
            <a:avLst/>
          </a:prstGeom>
          <a:noFill/>
          <a:ln>
            <a:noFill/>
          </a:ln>
        </p:spPr>
      </p:pic>
      <p:sp>
        <p:nvSpPr>
          <p:cNvPr id="375" name="Shape 375"/>
          <p:cNvSpPr txBox="1"/>
          <p:nvPr/>
        </p:nvSpPr>
        <p:spPr>
          <a:xfrm rot="-1698055">
            <a:off y="1428539" x="1553567"/>
            <a:ext cy="1570360" cx="6577058"/>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1500" lang="en-GB" i="0">
                <a:solidFill>
                  <a:srgbClr val="FF0000"/>
                </a:solidFill>
                <a:latin typeface="Calibri"/>
                <a:ea typeface="Calibri"/>
                <a:cs typeface="Calibri"/>
                <a:sym typeface="Calibri"/>
              </a:rPr>
              <a:t>Problem?</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57"/>
                                        </p:tgtEl>
                                        <p:attrNameLst>
                                          <p:attrName>style.visibility</p:attrName>
                                        </p:attrNameLst>
                                      </p:cBhvr>
                                      <p:to>
                                        <p:strVal val="visible"/>
                                      </p:to>
                                    </p:set>
                                    <p:animEffect transition="in" filter="fade">
                                      <p:cBhvr>
                                        <p:cTn dur="500"/>
                                        <p:tgtEl>
                                          <p:spTgt spid="357"/>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65"/>
                                        </p:tgtEl>
                                        <p:attrNameLst>
                                          <p:attrName>style.visibility</p:attrName>
                                        </p:attrNameLst>
                                      </p:cBhvr>
                                      <p:to>
                                        <p:strVal val="visible"/>
                                      </p:to>
                                    </p:set>
                                    <p:animEffect transition="in" filter="fade">
                                      <p:cBhvr>
                                        <p:cTn dur="500"/>
                                        <p:tgtEl>
                                          <p:spTgt spid="365"/>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58"/>
                                        </p:tgtEl>
                                        <p:attrNameLst>
                                          <p:attrName>style.visibility</p:attrName>
                                        </p:attrNameLst>
                                      </p:cBhvr>
                                      <p:to>
                                        <p:strVal val="visible"/>
                                      </p:to>
                                    </p:set>
                                    <p:animEffect transition="in" filter="fade">
                                      <p:cBhvr>
                                        <p:cTn dur="500"/>
                                        <p:tgtEl>
                                          <p:spTgt spid="358"/>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67"/>
                                        </p:tgtEl>
                                        <p:attrNameLst>
                                          <p:attrName>style.visibility</p:attrName>
                                        </p:attrNameLst>
                                      </p:cBhvr>
                                      <p:to>
                                        <p:strVal val="visible"/>
                                      </p:to>
                                    </p:set>
                                    <p:animEffect transition="in" filter="fade">
                                      <p:cBhvr>
                                        <p:cTn dur="500"/>
                                        <p:tgtEl>
                                          <p:spTgt spid="367"/>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66"/>
                                        </p:tgtEl>
                                        <p:attrNameLst>
                                          <p:attrName>style.visibility</p:attrName>
                                        </p:attrNameLst>
                                      </p:cBhvr>
                                      <p:to>
                                        <p:strVal val="visible"/>
                                      </p:to>
                                    </p:set>
                                    <p:animEffect transition="in" filter="fade">
                                      <p:cBhvr>
                                        <p:cTn dur="500"/>
                                        <p:tgtEl>
                                          <p:spTgt spid="366"/>
                                        </p:tgtEl>
                                      </p:cBhvr>
                                    </p:animEffect>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500"/>
                                        <p:tgtEl>
                                          <p:spTgt spid="359"/>
                                        </p:tgtEl>
                                        <p:attrNameLst>
                                          <p:attrName>ppt_x</p:attrName>
                                        </p:attrNameLst>
                                      </p:cBhvr>
                                      <p:tavLst>
                                        <p:tav tm="0" fmla="">
                                          <p:val>
                                            <p:strVal val="#ppt_x-1"/>
                                          </p:val>
                                        </p:tav>
                                        <p:tav tm="100000" fmla="">
                                          <p:val>
                                            <p:strVal val="#ppt_x"/>
                                          </p:val>
                                        </p:tav>
                                      </p:tavLst>
                                    </p:anim>
                                  </p:childTnLst>
                                </p:cTn>
                              </p:par>
                              <p:par>
                                <p:cTn presetID="10" fill="hold" presetSubtype="0" presetClass="entr" nodeType="withEffect">
                                  <p:stCondLst>
                                    <p:cond delay="0"/>
                                  </p:stCondLst>
                                  <p:childTnLst>
                                    <p:set>
                                      <p:cBhvr>
                                        <p:cTn dur="1" fill="hold">
                                          <p:stCondLst>
                                            <p:cond delay="0"/>
                                          </p:stCondLst>
                                        </p:cTn>
                                        <p:tgtEl>
                                          <p:spTgt spid="362"/>
                                        </p:tgtEl>
                                        <p:attrNameLst>
                                          <p:attrName>style.visibility</p:attrName>
                                        </p:attrNameLst>
                                      </p:cBhvr>
                                      <p:to>
                                        <p:strVal val="visible"/>
                                      </p:to>
                                    </p:set>
                                    <p:animEffect transition="in" filter="fade">
                                      <p:cBhvr>
                                        <p:cTn dur="500"/>
                                        <p:tgtEl>
                                          <p:spTgt spid="362"/>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69"/>
                                        </p:tgtEl>
                                        <p:attrNameLst>
                                          <p:attrName>style.visibility</p:attrName>
                                        </p:attrNameLst>
                                      </p:cBhvr>
                                      <p:to>
                                        <p:strVal val="visible"/>
                                      </p:to>
                                    </p:set>
                                    <p:animEffect transition="in" filter="fade">
                                      <p:cBhvr>
                                        <p:cTn dur="500"/>
                                        <p:tgtEl>
                                          <p:spTgt spid="369"/>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68"/>
                                        </p:tgtEl>
                                        <p:attrNameLst>
                                          <p:attrName>style.visibility</p:attrName>
                                        </p:attrNameLst>
                                      </p:cBhvr>
                                      <p:to>
                                        <p:strVal val="visible"/>
                                      </p:to>
                                    </p:set>
                                    <p:animEffect transition="in" filter="fade">
                                      <p:cBhvr>
                                        <p:cTn dur="2000"/>
                                        <p:tgtEl>
                                          <p:spTgt spid="368"/>
                                        </p:tgtEl>
                                      </p:cBhvr>
                                    </p:animEffect>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500"/>
                                        <p:tgtEl>
                                          <p:spTgt spid="360"/>
                                        </p:tgtEl>
                                        <p:attrNameLst>
                                          <p:attrName>ppt_x</p:attrName>
                                        </p:attrNameLst>
                                      </p:cBhvr>
                                      <p:tavLst>
                                        <p:tav tm="0" fmla="">
                                          <p:val>
                                            <p:strVal val="#ppt_x-1"/>
                                          </p:val>
                                        </p:tav>
                                        <p:tav tm="100000" fmla="">
                                          <p:val>
                                            <p:strVal val="#ppt_x"/>
                                          </p:val>
                                        </p:tav>
                                      </p:tavLst>
                                    </p:anim>
                                  </p:childTnLst>
                                </p:cTn>
                              </p:par>
                              <p:par>
                                <p:cTn presetID="10" fill="hold" presetSubtype="0" presetClass="entr" nodeType="withEffect">
                                  <p:stCondLst>
                                    <p:cond delay="0"/>
                                  </p:stCondLst>
                                  <p:childTnLst>
                                    <p:set>
                                      <p:cBhvr>
                                        <p:cTn dur="1" fill="hold">
                                          <p:stCondLst>
                                            <p:cond delay="0"/>
                                          </p:stCondLst>
                                        </p:cTn>
                                        <p:tgtEl>
                                          <p:spTgt spid="363"/>
                                        </p:tgtEl>
                                        <p:attrNameLst>
                                          <p:attrName>style.visibility</p:attrName>
                                        </p:attrNameLst>
                                      </p:cBhvr>
                                      <p:to>
                                        <p:strVal val="visible"/>
                                      </p:to>
                                    </p:set>
                                    <p:animEffect transition="in" filter="fade">
                                      <p:cBhvr>
                                        <p:cTn dur="500"/>
                                        <p:tgtEl>
                                          <p:spTgt spid="363"/>
                                        </p:tgtEl>
                                      </p:cBhvr>
                                    </p:animEffect>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500"/>
                                        <p:tgtEl>
                                          <p:spTgt spid="361"/>
                                        </p:tgtEl>
                                        <p:attrNameLst>
                                          <p:attrName>ppt_x</p:attrName>
                                        </p:attrNameLst>
                                      </p:cBhvr>
                                      <p:tavLst>
                                        <p:tav tm="0" fmla="">
                                          <p:val>
                                            <p:strVal val="#ppt_x-1"/>
                                          </p:val>
                                        </p:tav>
                                        <p:tav tm="100000" fmla="">
                                          <p:val>
                                            <p:strVal val="#ppt_x"/>
                                          </p:val>
                                        </p:tav>
                                      </p:tavLst>
                                    </p:anim>
                                  </p:childTnLst>
                                </p:cTn>
                              </p:par>
                              <p:par>
                                <p:cTn presetID="10" fill="hold" presetSubtype="0" presetClass="entr" nodeType="withEffect">
                                  <p:stCondLst>
                                    <p:cond delay="0"/>
                                  </p:stCondLst>
                                  <p:childTnLst>
                                    <p:set>
                                      <p:cBhvr>
                                        <p:cTn dur="1" fill="hold">
                                          <p:stCondLst>
                                            <p:cond delay="0"/>
                                          </p:stCondLst>
                                        </p:cTn>
                                        <p:tgtEl>
                                          <p:spTgt spid="364"/>
                                        </p:tgtEl>
                                        <p:attrNameLst>
                                          <p:attrName>style.visibility</p:attrName>
                                        </p:attrNameLst>
                                      </p:cBhvr>
                                      <p:to>
                                        <p:strVal val="visible"/>
                                      </p:to>
                                    </p:set>
                                    <p:animEffect transition="in" filter="fade">
                                      <p:cBhvr>
                                        <p:cTn dur="5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y="0" x="0"/>
          <a:ext cy="0" cx="0"/>
          <a:chOff y="0" x="0"/>
          <a:chExt cy="0" cx="0"/>
        </a:xfrm>
      </p:grpSpPr>
      <p:pic>
        <p:nvPicPr>
          <p:cNvPr id="381" name="Shape 38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382" name="Shape 38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383" name="Shape 383"/>
          <p:cNvSpPr txBox="1"/>
          <p:nvPr>
            <p:ph type="ctrTitle"/>
          </p:nvPr>
        </p:nvSpPr>
        <p:spPr>
          <a:xfrm>
            <a:off y="1583342" x="685800"/>
            <a:ext cy="1159799" cx="7772400"/>
          </a:xfrm>
          <a:prstGeom prst="rect">
            <a:avLst/>
          </a:prstGeom>
        </p:spPr>
        <p:txBody>
          <a:bodyPr bIns="91425" rIns="91425" lIns="91425" tIns="91425" anchor="b" anchorCtr="0">
            <a:noAutofit/>
          </a:bodyPr>
          <a:lstStyle/>
          <a:p>
            <a:pPr algn="ctr">
              <a:spcBef>
                <a:spcPts val="0"/>
              </a:spcBef>
              <a:buNone/>
            </a:pPr>
            <a:r>
              <a:rPr lang="en-GB"/>
              <a:t>What is </a:t>
            </a:r>
            <a:r>
              <a:rPr lang="en-GB">
                <a:solidFill>
                  <a:srgbClr val="D87108"/>
                </a:solidFill>
              </a:rPr>
              <a:t>DevOps?</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y="0" x="0"/>
          <a:ext cy="0" cx="0"/>
          <a:chOff y="0" x="0"/>
          <a:chExt cy="0" cx="0"/>
        </a:xfrm>
      </p:grpSpPr>
      <p:sp>
        <p:nvSpPr>
          <p:cNvPr id="388" name="Shape 388"/>
          <p:cNvSpPr/>
          <p:nvPr/>
        </p:nvSpPr>
        <p:spPr>
          <a:xfrm>
            <a:off y="-108347" x="155575"/>
            <a:ext cy="228600" cx="3047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strike="noStrike" u="none" b="0" cap="none" baseline="0" sz="1800" i="0">
              <a:solidFill>
                <a:schemeClr val="dk1"/>
              </a:solidFill>
              <a:latin typeface="Calibri"/>
              <a:ea typeface="Calibri"/>
              <a:cs typeface="Calibri"/>
              <a:sym typeface="Calibri"/>
            </a:endParaRPr>
          </a:p>
        </p:txBody>
      </p:sp>
      <p:pic>
        <p:nvPicPr>
          <p:cNvPr id="389" name="Shape 389"/>
          <p:cNvPicPr preferRelativeResize="0"/>
          <p:nvPr/>
        </p:nvPicPr>
        <p:blipFill rotWithShape="1">
          <a:blip r:embed="rId3">
            <a:alphaModFix/>
          </a:blip>
          <a:srcRect t="0" b="0" r="0" l="0"/>
          <a:stretch/>
        </p:blipFill>
        <p:spPr>
          <a:xfrm>
            <a:off y="0" x="0"/>
            <a:ext cy="5143499" cx="9144000"/>
          </a:xfrm>
          <a:prstGeom prst="rect">
            <a:avLst/>
          </a:prstGeom>
          <a:noFill/>
          <a:ln>
            <a:noFill/>
          </a:ln>
        </p:spPr>
      </p:pic>
      <p:sp>
        <p:nvSpPr>
          <p:cNvPr id="390" name="Shape 390"/>
          <p:cNvSpPr txBox="1"/>
          <p:nvPr/>
        </p:nvSpPr>
        <p:spPr>
          <a:xfrm>
            <a:off y="1275606" x="611560"/>
            <a:ext cy="992579" cx="2448271"/>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8000" lang="en-GB" i="0">
                <a:solidFill>
                  <a:schemeClr val="lt1"/>
                </a:solidFill>
                <a:latin typeface="Calibri"/>
                <a:ea typeface="Calibri"/>
                <a:cs typeface="Calibri"/>
                <a:sym typeface="Calibri"/>
              </a:rPr>
              <a:t>Dev</a:t>
            </a:r>
          </a:p>
        </p:txBody>
      </p:sp>
      <p:sp>
        <p:nvSpPr>
          <p:cNvPr id="391" name="Shape 391"/>
          <p:cNvSpPr txBox="1"/>
          <p:nvPr/>
        </p:nvSpPr>
        <p:spPr>
          <a:xfrm>
            <a:off y="3975905" x="3851919"/>
            <a:ext cy="992579" cx="3816424"/>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8000" lang="en-GB" i="0">
                <a:solidFill>
                  <a:schemeClr val="lt1"/>
                </a:solidFill>
                <a:latin typeface="Calibri"/>
                <a:ea typeface="Calibri"/>
                <a:cs typeface="Calibri"/>
                <a:sym typeface="Calibri"/>
              </a:rPr>
              <a:t>Ops</a:t>
            </a:r>
          </a:p>
        </p:txBody>
      </p:sp>
      <p:sp>
        <p:nvSpPr>
          <p:cNvPr id="392" name="Shape 392"/>
          <p:cNvSpPr txBox="1"/>
          <p:nvPr/>
        </p:nvSpPr>
        <p:spPr>
          <a:xfrm>
            <a:off y="1167593" x="4499992"/>
            <a:ext cy="1084912" cx="4248472"/>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8800" lang="en-GB" i="0">
                <a:solidFill>
                  <a:schemeClr val="dk1"/>
                </a:solidFill>
                <a:latin typeface="Calibri"/>
                <a:ea typeface="Calibri"/>
                <a:cs typeface="Calibri"/>
                <a:sym typeface="Calibri"/>
              </a:rPr>
              <a:t>Problem</a:t>
            </a:r>
          </a:p>
        </p:txBody>
      </p:sp>
      <p:sp>
        <p:nvSpPr>
          <p:cNvPr id="393" name="Shape 393"/>
          <p:cNvSpPr txBox="1"/>
          <p:nvPr/>
        </p:nvSpPr>
        <p:spPr>
          <a:xfrm>
            <a:off y="439160" x="611552"/>
            <a:ext cy="692400" cx="31683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lt1"/>
                </a:solidFill>
                <a:latin typeface="Calibri"/>
                <a:ea typeface="Calibri"/>
                <a:cs typeface="Calibri"/>
                <a:sym typeface="Calibri"/>
              </a:rPr>
              <a:t>Guys from operation </a:t>
            </a:r>
          </a:p>
          <a:p>
            <a:pPr algn="l" rtl="0" lvl="0" marR="0" indent="0" marL="0">
              <a:spcBef>
                <a:spcPts val="0"/>
              </a:spcBef>
              <a:buSzPct val="25000"/>
              <a:buNone/>
            </a:pPr>
            <a:r>
              <a:rPr strike="noStrike" u="none" b="0" cap="none" baseline="0" sz="1800" lang="en-GB" i="0">
                <a:solidFill>
                  <a:schemeClr val="lt1"/>
                </a:solidFill>
                <a:latin typeface="Calibri"/>
                <a:ea typeface="Calibri"/>
                <a:cs typeface="Calibri"/>
                <a:sym typeface="Calibri"/>
              </a:rPr>
              <a:t>know nothing… </a:t>
            </a:r>
          </a:p>
          <a:p>
            <a:pPr algn="l" rtl="0" lvl="0" marR="0" indent="0" marL="0">
              <a:spcBef>
                <a:spcPts val="0"/>
              </a:spcBef>
              <a:buSzPct val="25000"/>
              <a:buNone/>
            </a:pPr>
            <a:r>
              <a:rPr strike="noStrike" u="none" b="0" cap="none" baseline="0" sz="1800" lang="en-GB" i="0">
                <a:solidFill>
                  <a:schemeClr val="lt1"/>
                </a:solidFill>
                <a:latin typeface="Calibri"/>
                <a:ea typeface="Calibri"/>
                <a:cs typeface="Calibri"/>
                <a:sym typeface="Calibri"/>
              </a:rPr>
              <a:t>They suck</a:t>
            </a:r>
            <a:r>
              <a:rPr strike="noStrike" u="none" b="0" cap="none" baseline="0" sz="1800" lang="en-GB" i="0">
                <a:solidFill>
                  <a:schemeClr val="dk1"/>
                </a:solidFill>
                <a:latin typeface="Calibri"/>
                <a:ea typeface="Calibri"/>
                <a:cs typeface="Calibri"/>
                <a:sym typeface="Calibri"/>
              </a:rPr>
              <a:t> Op</a:t>
            </a:r>
          </a:p>
        </p:txBody>
      </p:sp>
      <p:sp>
        <p:nvSpPr>
          <p:cNvPr id="394" name="Shape 394"/>
          <p:cNvSpPr txBox="1"/>
          <p:nvPr/>
        </p:nvSpPr>
        <p:spPr>
          <a:xfrm>
            <a:off y="4068289" x="6133492"/>
            <a:ext cy="692400" cx="31683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GB" i="0">
                <a:solidFill>
                  <a:schemeClr val="lt1"/>
                </a:solidFill>
                <a:latin typeface="Calibri"/>
                <a:ea typeface="Calibri"/>
                <a:cs typeface="Calibri"/>
                <a:sym typeface="Calibri"/>
              </a:rPr>
              <a:t>Dev Guys </a:t>
            </a:r>
          </a:p>
          <a:p>
            <a:pPr algn="l" rtl="0" lvl="0" marR="0" indent="0" marL="0">
              <a:spcBef>
                <a:spcPts val="0"/>
              </a:spcBef>
              <a:buSzPct val="25000"/>
              <a:buNone/>
            </a:pPr>
            <a:r>
              <a:rPr strike="noStrike" u="none" b="0" cap="none" baseline="0" sz="1800" lang="en-GB" i="0">
                <a:solidFill>
                  <a:schemeClr val="lt1"/>
                </a:solidFill>
                <a:latin typeface="Calibri"/>
                <a:ea typeface="Calibri"/>
                <a:cs typeface="Calibri"/>
                <a:sym typeface="Calibri"/>
              </a:rPr>
              <a:t>Don’t know anything… </a:t>
            </a:r>
          </a:p>
          <a:p>
            <a:pPr algn="l" rtl="0" lvl="0" marR="0" indent="0" marL="0">
              <a:spcBef>
                <a:spcPts val="0"/>
              </a:spcBef>
              <a:buSzPct val="25000"/>
              <a:buNone/>
            </a:pPr>
            <a:r>
              <a:rPr strike="noStrike" u="none" b="0" cap="none" baseline="0" sz="1800" lang="en-GB" i="0">
                <a:solidFill>
                  <a:schemeClr val="lt1"/>
                </a:solidFill>
                <a:latin typeface="Calibri"/>
                <a:ea typeface="Calibri"/>
                <a:cs typeface="Calibri"/>
                <a:sym typeface="Calibri"/>
              </a:rPr>
              <a:t>They suck</a:t>
            </a:r>
            <a:r>
              <a:rPr strike="noStrike" u="none" b="0" cap="none" baseline="0" sz="1800" lang="en-GB" i="0">
                <a:solidFill>
                  <a:schemeClr val="dk1"/>
                </a:solidFill>
                <a:latin typeface="Calibri"/>
                <a:ea typeface="Calibri"/>
                <a:cs typeface="Calibri"/>
                <a:sym typeface="Calibri"/>
              </a:rPr>
              <a:t> Op</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y="0" x="0"/>
          <a:ext cy="0" cx="0"/>
          <a:chOff y="0" x="0"/>
          <a:chExt cy="0" cx="0"/>
        </a:xfrm>
      </p:grpSpPr>
      <p:sp>
        <p:nvSpPr>
          <p:cNvPr id="400" name="Shape 400"/>
          <p:cNvSpPr txBox="1"/>
          <p:nvPr>
            <p:ph type="title"/>
          </p:nvPr>
        </p:nvSpPr>
        <p:spPr>
          <a:xfrm>
            <a:off y="205978" x="457200"/>
            <a:ext cy="85725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GB" i="0">
                <a:solidFill>
                  <a:schemeClr val="dk1"/>
                </a:solidFill>
                <a:latin typeface="Calibri"/>
                <a:ea typeface="Calibri"/>
                <a:cs typeface="Calibri"/>
                <a:sym typeface="Calibri"/>
              </a:rPr>
              <a:t>Deployment </a:t>
            </a:r>
            <a:r>
              <a:rPr strike="noStrike" u="none" b="0" cap="none" baseline="0" sz="4400" lang="en-GB" i="0">
                <a:solidFill>
                  <a:srgbClr val="D87108"/>
                </a:solidFill>
                <a:latin typeface="Calibri"/>
                <a:ea typeface="Calibri"/>
                <a:cs typeface="Calibri"/>
                <a:sym typeface="Calibri"/>
              </a:rPr>
              <a:t>Hardware</a:t>
            </a:r>
          </a:p>
        </p:txBody>
      </p:sp>
      <p:sp>
        <p:nvSpPr>
          <p:cNvPr id="401" name="Shape 401"/>
          <p:cNvSpPr txBox="1"/>
          <p:nvPr>
            <p:ph idx="1" type="body"/>
          </p:nvPr>
        </p:nvSpPr>
        <p:spPr>
          <a:xfrm>
            <a:off y="1200150" x="457200"/>
            <a:ext cy="3394472" cx="8229600"/>
          </a:xfrm>
          <a:prstGeom prst="rect">
            <a:avLst/>
          </a:prstGeom>
          <a:noFill/>
          <a:ln>
            <a:noFill/>
          </a:ln>
        </p:spPr>
        <p:txBody>
          <a:bodyPr bIns="45700" rIns="91425" lIns="91425" tIns="45700" anchor="t" anchorCtr="0">
            <a:noAutofit/>
          </a:bodyPr>
          <a:lstStyle/>
          <a:p>
            <a:pPr algn="l" rtl="0" lvl="0" marR="0" indent="-269875" marL="342900">
              <a:lnSpc>
                <a:spcPct val="80000"/>
              </a:lnSpc>
              <a:spcBef>
                <a:spcPts val="0"/>
              </a:spcBef>
              <a:buClr>
                <a:schemeClr val="dk1"/>
              </a:buClr>
              <a:buSzPct val="100000"/>
              <a:buFont typeface="Arial"/>
              <a:buChar char="•"/>
            </a:pPr>
            <a:r>
              <a:rPr strike="noStrike" u="none" b="0" cap="none" baseline="0" sz="1800" lang="en-GB" i="0">
                <a:solidFill>
                  <a:schemeClr val="dk1"/>
                </a:solidFill>
                <a:latin typeface="Calibri"/>
                <a:ea typeface="Calibri"/>
                <a:cs typeface="Calibri"/>
                <a:sym typeface="Calibri"/>
              </a:rPr>
              <a:t>DL 360 : G1/G5/G6 : RMS/Blades</a:t>
            </a:r>
          </a:p>
          <a:p>
            <a:pPr algn="l" rtl="0" lvl="0" marR="0" indent="-269875" marL="342900">
              <a:lnSpc>
                <a:spcPct val="80000"/>
              </a:lnSpc>
              <a:spcBef>
                <a:spcPts val="590"/>
              </a:spcBef>
              <a:buClr>
                <a:schemeClr val="dk1"/>
              </a:buClr>
              <a:buSzPct val="100000"/>
              <a:buFont typeface="Arial"/>
              <a:buChar char="•"/>
            </a:pPr>
            <a:r>
              <a:rPr strike="noStrike" u="none" b="0" cap="none" baseline="0" sz="1800" lang="en-GB" i="0">
                <a:solidFill>
                  <a:schemeClr val="dk1"/>
                </a:solidFill>
                <a:latin typeface="Calibri"/>
                <a:ea typeface="Calibri"/>
                <a:cs typeface="Calibri"/>
                <a:sym typeface="Calibri"/>
              </a:rPr>
              <a:t>DL 380 : G1/G5/G6/G7 : RMS/Blades</a:t>
            </a:r>
          </a:p>
          <a:p>
            <a:pPr algn="l" rtl="0" lvl="0" marR="0" indent="-269875" marL="342900">
              <a:lnSpc>
                <a:spcPct val="80000"/>
              </a:lnSpc>
              <a:spcBef>
                <a:spcPts val="590"/>
              </a:spcBef>
              <a:buClr>
                <a:schemeClr val="dk1"/>
              </a:buClr>
              <a:buSzPct val="100000"/>
              <a:buFont typeface="Arial"/>
              <a:buChar char="•"/>
            </a:pPr>
            <a:r>
              <a:rPr strike="noStrike" u="none" b="0" cap="none" baseline="0" sz="1800" lang="en-GB" i="0">
                <a:solidFill>
                  <a:schemeClr val="dk1"/>
                </a:solidFill>
                <a:latin typeface="Calibri"/>
                <a:ea typeface="Calibri"/>
                <a:cs typeface="Calibri"/>
                <a:sym typeface="Calibri"/>
              </a:rPr>
              <a:t>ML 350 : G1/G5/G6</a:t>
            </a:r>
          </a:p>
          <a:p>
            <a:pPr algn="l" rtl="0" lvl="0" marR="0" indent="-269875" marL="342900">
              <a:lnSpc>
                <a:spcPct val="80000"/>
              </a:lnSpc>
              <a:spcBef>
                <a:spcPts val="590"/>
              </a:spcBef>
              <a:buClr>
                <a:schemeClr val="dk1"/>
              </a:buClr>
              <a:buSzPct val="100000"/>
              <a:buFont typeface="Arial"/>
              <a:buChar char="•"/>
            </a:pPr>
            <a:r>
              <a:rPr strike="noStrike" u="none" b="0" cap="none" baseline="0" sz="1800" lang="en-GB" i="0">
                <a:solidFill>
                  <a:schemeClr val="dk1"/>
                </a:solidFill>
                <a:latin typeface="Calibri"/>
                <a:ea typeface="Calibri"/>
                <a:cs typeface="Calibri"/>
                <a:sym typeface="Calibri"/>
              </a:rPr>
              <a:t>TekI : Software RAID</a:t>
            </a:r>
          </a:p>
          <a:p>
            <a:pPr algn="l" rtl="0" lvl="0" marR="0" indent="-269875" marL="342900">
              <a:lnSpc>
                <a:spcPct val="80000"/>
              </a:lnSpc>
              <a:spcBef>
                <a:spcPts val="590"/>
              </a:spcBef>
              <a:buClr>
                <a:schemeClr val="dk1"/>
              </a:buClr>
              <a:buSzPct val="100000"/>
              <a:buFont typeface="Arial"/>
              <a:buChar char="•"/>
            </a:pPr>
            <a:r>
              <a:rPr strike="noStrike" u="none" b="0" cap="none" baseline="0" sz="1800" lang="en-GB" i="0">
                <a:solidFill>
                  <a:schemeClr val="dk1"/>
                </a:solidFill>
                <a:latin typeface="Calibri"/>
                <a:ea typeface="Calibri"/>
                <a:cs typeface="Calibri"/>
                <a:sym typeface="Calibri"/>
              </a:rPr>
              <a:t>TekII : Software RAID</a:t>
            </a:r>
          </a:p>
          <a:p>
            <a:pPr algn="l" rtl="0" lvl="0" marR="0" indent="-269875" marL="342900">
              <a:lnSpc>
                <a:spcPct val="80000"/>
              </a:lnSpc>
              <a:spcBef>
                <a:spcPts val="590"/>
              </a:spcBef>
              <a:buClr>
                <a:schemeClr val="dk1"/>
              </a:buClr>
              <a:buSzPct val="100000"/>
              <a:buFont typeface="Arial"/>
              <a:buChar char="•"/>
            </a:pPr>
            <a:r>
              <a:rPr strike="noStrike" u="none" b="0" cap="none" baseline="0" sz="1800" lang="en-GB" i="0">
                <a:solidFill>
                  <a:schemeClr val="dk1"/>
                </a:solidFill>
                <a:latin typeface="Calibri"/>
                <a:ea typeface="Calibri"/>
                <a:cs typeface="Calibri"/>
                <a:sym typeface="Calibri"/>
              </a:rPr>
              <a:t>TekIII : Software RAID</a:t>
            </a:r>
          </a:p>
          <a:p>
            <a:pPr algn="l" rtl="0" lvl="0" marR="0" indent="-269875" marL="342900">
              <a:lnSpc>
                <a:spcPct val="80000"/>
              </a:lnSpc>
              <a:spcBef>
                <a:spcPts val="590"/>
              </a:spcBef>
              <a:buClr>
                <a:schemeClr val="dk1"/>
              </a:buClr>
              <a:buSzPct val="100000"/>
              <a:buFont typeface="Arial"/>
              <a:buChar char="•"/>
            </a:pPr>
            <a:r>
              <a:rPr strike="noStrike" u="none" b="0" cap="none" baseline="0" sz="1800" lang="en-GB" i="0">
                <a:solidFill>
                  <a:schemeClr val="dk1"/>
                </a:solidFill>
                <a:latin typeface="Calibri"/>
                <a:ea typeface="Calibri"/>
                <a:cs typeface="Calibri"/>
                <a:sym typeface="Calibri"/>
              </a:rPr>
              <a:t>D2700</a:t>
            </a:r>
          </a:p>
          <a:p>
            <a:pPr algn="l" rtl="0" lvl="0" marR="0" indent="-269875" marL="342900">
              <a:lnSpc>
                <a:spcPct val="80000"/>
              </a:lnSpc>
              <a:spcBef>
                <a:spcPts val="590"/>
              </a:spcBef>
              <a:buClr>
                <a:schemeClr val="dk1"/>
              </a:buClr>
              <a:buSzPct val="100000"/>
              <a:buFont typeface="Arial"/>
              <a:buChar char="•"/>
            </a:pPr>
            <a:r>
              <a:rPr strike="noStrike" u="none" b="0" cap="none" baseline="0" sz="1800" lang="en-GB" i="0">
                <a:solidFill>
                  <a:schemeClr val="dk1"/>
                </a:solidFill>
                <a:latin typeface="Calibri"/>
                <a:ea typeface="Calibri"/>
                <a:cs typeface="Calibri"/>
                <a:sym typeface="Calibri"/>
              </a:rPr>
              <a:t>P2000 </a:t>
            </a:r>
          </a:p>
          <a:p>
            <a:pPr algn="l" rtl="0" lvl="0" marR="0" indent="-269875" marL="342900">
              <a:lnSpc>
                <a:spcPct val="80000"/>
              </a:lnSpc>
              <a:spcBef>
                <a:spcPts val="590"/>
              </a:spcBef>
              <a:buClr>
                <a:schemeClr val="dk1"/>
              </a:buClr>
              <a:buSzPct val="100000"/>
              <a:buFont typeface="Arial"/>
              <a:buChar char="•"/>
            </a:pPr>
            <a:r>
              <a:rPr strike="noStrike" u="none" b="0" cap="none" baseline="0" sz="1800" lang="en-GB" i="0">
                <a:solidFill>
                  <a:schemeClr val="dk1"/>
                </a:solidFill>
                <a:latin typeface="Calibri"/>
                <a:ea typeface="Calibri"/>
                <a:cs typeface="Calibri"/>
                <a:sym typeface="Calibri"/>
              </a:rPr>
              <a:t>Tape Drive</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y="0" x="0"/>
          <a:ext cy="0" cx="0"/>
          <a:chOff y="0" x="0"/>
          <a:chExt cy="0" cx="0"/>
        </a:xfrm>
      </p:grpSpPr>
      <p:pic>
        <p:nvPicPr>
          <p:cNvPr id="407" name="Shape 407"/>
          <p:cNvPicPr preferRelativeResize="0"/>
          <p:nvPr/>
        </p:nvPicPr>
        <p:blipFill rotWithShape="1">
          <a:blip r:embed="rId3">
            <a:alphaModFix/>
          </a:blip>
          <a:srcRect t="0" b="0" r="0" l="0"/>
          <a:stretch/>
        </p:blipFill>
        <p:spPr>
          <a:xfrm>
            <a:off y="0" x="0"/>
            <a:ext cy="5143499" cx="9144000"/>
          </a:xfrm>
          <a:prstGeom prst="rect">
            <a:avLst/>
          </a:prstGeom>
          <a:noFill/>
          <a:ln>
            <a:noFill/>
          </a:ln>
        </p:spPr>
      </p:pic>
      <p:sp>
        <p:nvSpPr>
          <p:cNvPr id="408" name="Shape 408"/>
          <p:cNvSpPr txBox="1"/>
          <p:nvPr/>
        </p:nvSpPr>
        <p:spPr>
          <a:xfrm>
            <a:off y="897563" x="2051719"/>
            <a:ext cy="992579" cx="2448271"/>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8000" lang="en-GB" i="0">
                <a:solidFill>
                  <a:schemeClr val="lt1"/>
                </a:solidFill>
                <a:latin typeface="Calibri"/>
                <a:ea typeface="Calibri"/>
                <a:cs typeface="Calibri"/>
                <a:sym typeface="Calibri"/>
              </a:rPr>
              <a:t>Dev</a:t>
            </a:r>
          </a:p>
        </p:txBody>
      </p:sp>
      <p:sp>
        <p:nvSpPr>
          <p:cNvPr id="409" name="Shape 409"/>
          <p:cNvSpPr txBox="1"/>
          <p:nvPr/>
        </p:nvSpPr>
        <p:spPr>
          <a:xfrm>
            <a:off y="3165816" x="5148064"/>
            <a:ext cy="992579" cx="324035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8000" lang="en-GB" i="0">
                <a:solidFill>
                  <a:schemeClr val="lt1"/>
                </a:solidFill>
                <a:latin typeface="Calibri"/>
                <a:ea typeface="Calibri"/>
                <a:cs typeface="Calibri"/>
                <a:sym typeface="Calibri"/>
              </a:rPr>
              <a:t>Ops</a:t>
            </a:r>
          </a:p>
        </p:txBody>
      </p:sp>
      <p:sp>
        <p:nvSpPr>
          <p:cNvPr id="410" name="Shape 410"/>
          <p:cNvSpPr/>
          <p:nvPr/>
        </p:nvSpPr>
        <p:spPr>
          <a:xfrm rot="-2055349">
            <a:off y="764004" x="6056577"/>
            <a:ext cy="1757947" cx="659679"/>
          </a:xfrm>
          <a:prstGeom prst="downArrow">
            <a:avLst>
              <a:gd fmla="val 50000" name="adj1"/>
              <a:gd fmla="val 50000" name="adj2"/>
            </a:avLst>
          </a:prstGeom>
          <a:solidFill>
            <a:srgbClr val="C2D59B"/>
          </a:solidFill>
          <a:ln w="9525" cap="flat">
            <a:solidFill>
              <a:srgbClr val="C2D59B"/>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chemeClr val="lt1"/>
              </a:solidFill>
              <a:latin typeface="Calibri"/>
              <a:ea typeface="Calibri"/>
              <a:cs typeface="Calibri"/>
              <a:sym typeface="Calibri"/>
            </a:endParaRPr>
          </a:p>
        </p:txBody>
      </p:sp>
      <p:sp>
        <p:nvSpPr>
          <p:cNvPr id="411" name="Shape 411"/>
          <p:cNvSpPr/>
          <p:nvPr/>
        </p:nvSpPr>
        <p:spPr>
          <a:xfrm rot="8815524">
            <a:off y="2882384" x="2166168"/>
            <a:ext cy="1746769" cx="663629"/>
          </a:xfrm>
          <a:prstGeom prst="downArrow">
            <a:avLst>
              <a:gd fmla="val 50000" name="adj1"/>
              <a:gd fmla="val 50000" name="adj2"/>
            </a:avLst>
          </a:prstGeom>
          <a:solidFill>
            <a:srgbClr val="C2D59B"/>
          </a:solidFill>
          <a:ln w="9525" cap="flat">
            <a:solidFill>
              <a:srgbClr val="C2D59B"/>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chemeClr val="lt1"/>
              </a:solidFill>
              <a:latin typeface="Calibri"/>
              <a:ea typeface="Calibri"/>
              <a:cs typeface="Calibri"/>
              <a:sym typeface="Calibri"/>
            </a:endParaRPr>
          </a:p>
        </p:txBody>
      </p:sp>
      <p:sp>
        <p:nvSpPr>
          <p:cNvPr id="412" name="Shape 412"/>
          <p:cNvSpPr txBox="1"/>
          <p:nvPr/>
        </p:nvSpPr>
        <p:spPr>
          <a:xfrm rot="-5400000">
            <a:off y="1372224" x="-1282500"/>
            <a:ext cy="769500" cx="33345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4400" lang="en-GB" i="0">
                <a:solidFill>
                  <a:schemeClr val="lt1"/>
                </a:solidFill>
                <a:latin typeface="Courier New"/>
                <a:ea typeface="Courier New"/>
                <a:cs typeface="Courier New"/>
                <a:sym typeface="Courier New"/>
              </a:rPr>
              <a:t>Mentality</a:t>
            </a:r>
          </a:p>
        </p:txBody>
      </p:sp>
      <p:sp>
        <p:nvSpPr>
          <p:cNvPr id="413" name="Shape 413"/>
          <p:cNvSpPr txBox="1"/>
          <p:nvPr/>
        </p:nvSpPr>
        <p:spPr>
          <a:xfrm>
            <a:off y="4399719" x="1558955"/>
            <a:ext cy="577199" cx="3240300"/>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4400" lang="en-GB" i="0">
                <a:solidFill>
                  <a:schemeClr val="lt1"/>
                </a:solidFill>
                <a:latin typeface="Courier New"/>
                <a:ea typeface="Courier New"/>
                <a:cs typeface="Courier New"/>
                <a:sym typeface="Courier New"/>
              </a:rPr>
              <a:t>Culture</a:t>
            </a:r>
          </a:p>
        </p:txBody>
      </p:sp>
      <p:sp>
        <p:nvSpPr>
          <p:cNvPr id="414" name="Shape 414"/>
          <p:cNvSpPr txBox="1"/>
          <p:nvPr/>
        </p:nvSpPr>
        <p:spPr>
          <a:xfrm>
            <a:off y="0" x="5903639"/>
            <a:ext cy="577080" cx="324035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4400" lang="en-GB" i="0">
                <a:solidFill>
                  <a:schemeClr val="lt1"/>
                </a:solidFill>
                <a:latin typeface="Courier New"/>
                <a:ea typeface="Courier New"/>
                <a:cs typeface="Courier New"/>
                <a:sym typeface="Courier New"/>
              </a:rPr>
              <a:t>Trust</a:t>
            </a:r>
          </a:p>
        </p:txBody>
      </p:sp>
      <p:sp>
        <p:nvSpPr>
          <p:cNvPr id="415" name="Shape 415"/>
          <p:cNvSpPr txBox="1"/>
          <p:nvPr/>
        </p:nvSpPr>
        <p:spPr>
          <a:xfrm rot="-5400000">
            <a:off y="2446650" x="6447200"/>
            <a:ext cy="769500" cx="46241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4400" lang="en-GB" i="0">
                <a:solidFill>
                  <a:schemeClr val="lt1"/>
                </a:solidFill>
                <a:latin typeface="Courier New"/>
                <a:ea typeface="Courier New"/>
                <a:cs typeface="Courier New"/>
                <a:sym typeface="Courier New"/>
              </a:rPr>
              <a:t>Collabora</a:t>
            </a:r>
            <a:r>
              <a:rPr sz="4400" lang="en-GB">
                <a:solidFill>
                  <a:schemeClr val="lt1"/>
                </a:solidFill>
                <a:latin typeface="Courier New"/>
                <a:ea typeface="Courier New"/>
                <a:cs typeface="Courier New"/>
                <a:sym typeface="Courier New"/>
              </a:rPr>
              <a:t>t</a:t>
            </a:r>
            <a:r>
              <a:rPr strike="noStrike" u="none" b="0" cap="none" baseline="0" sz="4400" lang="en-GB" i="0">
                <a:solidFill>
                  <a:schemeClr val="lt1"/>
                </a:solidFill>
                <a:latin typeface="Courier New"/>
                <a:ea typeface="Courier New"/>
                <a:cs typeface="Courier New"/>
                <a:sym typeface="Courier New"/>
              </a:rPr>
              <a:t>ion</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500"/>
                                        <p:tgtEl>
                                          <p:spTgt spid="410"/>
                                        </p:tgtEl>
                                        <p:attrNameLst>
                                          <p:attrName>ppt_x</p:attrName>
                                        </p:attrNameLst>
                                      </p:cBhvr>
                                      <p:tavLst>
                                        <p:tav tm="0" fmla="">
                                          <p:val>
                                            <p:strVal val="#ppt_x-1"/>
                                          </p:val>
                                        </p:tav>
                                        <p:tav tm="100000" fmla="">
                                          <p:val>
                                            <p:strVal val="#ppt_x"/>
                                          </p:val>
                                        </p:tav>
                                      </p:tavLst>
                                    </p:anim>
                                  </p:childTnLst>
                                </p:cTn>
                              </p:par>
                              <p:par>
                                <p:cTn presetID="2" fill="hold" presetSubtype="8" presetClass="entr" nodeType="withEffect">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500"/>
                                        <p:tgtEl>
                                          <p:spTgt spid="411"/>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412"/>
                                        </p:tgtEl>
                                        <p:attrNameLst>
                                          <p:attrName>style.visibility</p:attrName>
                                        </p:attrNameLst>
                                      </p:cBhvr>
                                      <p:to>
                                        <p:strVal val="visible"/>
                                      </p:to>
                                    </p:set>
                                    <p:animEffect transition="in" filter="fade">
                                      <p:cBhvr>
                                        <p:cTn dur="500"/>
                                        <p:tgtEl>
                                          <p:spTgt spid="412"/>
                                        </p:tgtEl>
                                      </p:cBhvr>
                                    </p:animEffect>
                                  </p:childTnLst>
                                </p:cTn>
                              </p:par>
                              <p:par>
                                <p:cTn presetID="10" fill="hold" presetSubtype="0" presetClass="entr" nodeType="withEffect">
                                  <p:stCondLst>
                                    <p:cond delay="0"/>
                                  </p:stCondLst>
                                  <p:childTnLst>
                                    <p:set>
                                      <p:cBhvr>
                                        <p:cTn dur="1" fill="hold">
                                          <p:stCondLst>
                                            <p:cond delay="0"/>
                                          </p:stCondLst>
                                        </p:cTn>
                                        <p:tgtEl>
                                          <p:spTgt spid="413"/>
                                        </p:tgtEl>
                                        <p:attrNameLst>
                                          <p:attrName>style.visibility</p:attrName>
                                        </p:attrNameLst>
                                      </p:cBhvr>
                                      <p:to>
                                        <p:strVal val="visible"/>
                                      </p:to>
                                    </p:set>
                                    <p:animEffect transition="in" filter="fade">
                                      <p:cBhvr>
                                        <p:cTn dur="500"/>
                                        <p:tgtEl>
                                          <p:spTgt spid="413"/>
                                        </p:tgtEl>
                                      </p:cBhvr>
                                    </p:animEffect>
                                  </p:childTnLst>
                                </p:cTn>
                              </p:par>
                              <p:par>
                                <p:cTn presetID="2" fill="hold" presetSubtype="8" presetClass="entr" nodeType="withEffect">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500"/>
                                        <p:tgtEl>
                                          <p:spTgt spid="414"/>
                                        </p:tgtEl>
                                        <p:attrNameLst>
                                          <p:attrName>ppt_x</p:attrName>
                                        </p:attrNameLst>
                                      </p:cBhvr>
                                      <p:tavLst>
                                        <p:tav tm="0" fmla="">
                                          <p:val>
                                            <p:strVal val="#ppt_x-1"/>
                                          </p:val>
                                        </p:tav>
                                        <p:tav tm="100000" fmla="">
                                          <p:val>
                                            <p:strVal val="#ppt_x"/>
                                          </p:val>
                                        </p:tav>
                                      </p:tavLst>
                                    </p:anim>
                                  </p:childTnLst>
                                </p:cTn>
                              </p:par>
                              <p:par>
                                <p:cTn presetID="10" fill="hold" presetSubtype="0" presetClass="entr" nodeType="withEffect">
                                  <p:stCondLst>
                                    <p:cond delay="0"/>
                                  </p:stCondLst>
                                  <p:childTnLst>
                                    <p:set>
                                      <p:cBhvr>
                                        <p:cTn dur="1" fill="hold">
                                          <p:stCondLst>
                                            <p:cond delay="0"/>
                                          </p:stCondLst>
                                        </p:cTn>
                                        <p:tgtEl>
                                          <p:spTgt spid="415"/>
                                        </p:tgtEl>
                                        <p:attrNameLst>
                                          <p:attrName>style.visibility</p:attrName>
                                        </p:attrNameLst>
                                      </p:cBhvr>
                                      <p:to>
                                        <p:strVal val="visible"/>
                                      </p:to>
                                    </p:set>
                                    <p:animEffect transition="in" filter="fade">
                                      <p:cBhvr>
                                        <p:cTn dur="5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y="0" x="0"/>
          <a:ext cy="0" cx="0"/>
          <a:chOff y="0" x="0"/>
          <a:chExt cy="0" cx="0"/>
        </a:xfrm>
      </p:grpSpPr>
      <p:pic>
        <p:nvPicPr>
          <p:cNvPr id="421" name="Shape 421"/>
          <p:cNvPicPr preferRelativeResize="0"/>
          <p:nvPr/>
        </p:nvPicPr>
        <p:blipFill rotWithShape="1">
          <a:blip r:embed="rId3">
            <a:alphaModFix/>
          </a:blip>
          <a:srcRect t="0" b="0" r="0" l="0"/>
          <a:stretch/>
        </p:blipFill>
        <p:spPr>
          <a:xfrm>
            <a:off y="1707654" x="404550"/>
            <a:ext cy="2396700" cx="8000400"/>
          </a:xfrm>
          <a:prstGeom prst="rect">
            <a:avLst/>
          </a:prstGeom>
          <a:noFill/>
          <a:ln>
            <a:noFill/>
          </a:ln>
        </p:spPr>
      </p:pic>
      <p:pic>
        <p:nvPicPr>
          <p:cNvPr id="422" name="Shape 422"/>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423" name="Shape 42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424" name="Shape 424"/>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The Division </a:t>
            </a:r>
            <a:r>
              <a:rPr lang="en-GB">
                <a:solidFill>
                  <a:srgbClr val="D87108"/>
                </a:solidFill>
              </a:rPr>
              <a:t>Wall!</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y="0" x="0"/>
          <a:ext cy="0" cx="0"/>
          <a:chOff y="0" x="0"/>
          <a:chExt cy="0" cx="0"/>
        </a:xfrm>
      </p:grpSpPr>
      <p:sp>
        <p:nvSpPr>
          <p:cNvPr id="430" name="Shape 430"/>
          <p:cNvSpPr txBox="1"/>
          <p:nvPr>
            <p:ph idx="1" type="body"/>
          </p:nvPr>
        </p:nvSpPr>
        <p:spPr>
          <a:xfrm>
            <a:off y="1005575" x="457200"/>
            <a:ext cy="3618299" cx="8229600"/>
          </a:xfrm>
          <a:prstGeom prst="rect">
            <a:avLst/>
          </a:prstGeom>
          <a:noFill/>
          <a:ln>
            <a:noFill/>
          </a:ln>
        </p:spPr>
        <p:txBody>
          <a:bodyPr bIns="45700" rIns="91425" lIns="91425" tIns="45700" anchor="t" anchorCtr="0">
            <a:noAutofit/>
          </a:bodyPr>
          <a:lstStyle/>
          <a:p>
            <a:pPr algn="l" rtl="0" lvl="0" marR="0" indent="-342900" marL="342900">
              <a:lnSpc>
                <a:spcPct val="100000"/>
              </a:lnSpc>
              <a:spcBef>
                <a:spcPts val="0"/>
              </a:spcBef>
              <a:spcAft>
                <a:spcPts val="0"/>
              </a:spcAft>
              <a:buClr>
                <a:schemeClr val="dk1"/>
              </a:buClr>
              <a:buSzPct val="75000"/>
              <a:buFont typeface="Questrial"/>
              <a:buChar char="➢"/>
            </a:pPr>
            <a:r>
              <a:rPr strike="noStrike" u="none" b="0" cap="none" baseline="0" sz="2200" lang="en-GB" i="0">
                <a:solidFill>
                  <a:schemeClr val="dk1"/>
                </a:solidFill>
                <a:latin typeface="Questrial"/>
                <a:ea typeface="Questrial"/>
                <a:cs typeface="Questrial"/>
                <a:sym typeface="Questrial"/>
              </a:rPr>
              <a:t>Started as devOps days in Belgium in 2009.</a:t>
            </a:r>
          </a:p>
          <a:p>
            <a:pPr algn="l" rtl="0" lvl="0" marR="0" indent="-241300" marL="342900">
              <a:lnSpc>
                <a:spcPct val="100000"/>
              </a:lnSpc>
              <a:spcBef>
                <a:spcPts val="44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endParaRPr>
          </a:p>
          <a:p>
            <a:pPr algn="l" rtl="0" lvl="0" marR="0" indent="-342900" marL="342900">
              <a:lnSpc>
                <a:spcPct val="100000"/>
              </a:lnSpc>
              <a:spcBef>
                <a:spcPts val="440"/>
              </a:spcBef>
              <a:spcAft>
                <a:spcPts val="0"/>
              </a:spcAft>
              <a:buClr>
                <a:schemeClr val="dk1"/>
              </a:buClr>
              <a:buSzPct val="75000"/>
              <a:buFont typeface="Questrial"/>
              <a:buChar char="➢"/>
            </a:pPr>
            <a:r>
              <a:rPr strike="noStrike" u="none" b="0" cap="none" baseline="0" sz="2200" lang="en-GB" i="0">
                <a:solidFill>
                  <a:schemeClr val="dk1"/>
                </a:solidFill>
                <a:latin typeface="Questrial"/>
                <a:ea typeface="Questrial"/>
                <a:cs typeface="Questrial"/>
                <a:sym typeface="Questrial"/>
              </a:rPr>
              <a:t>Developers interested in cloud, clusters, servers, deployments, databases learn to write code to maintain them.</a:t>
            </a:r>
          </a:p>
          <a:p>
            <a:pPr algn="l" rtl="0" lvl="0" marR="0" indent="-241300" marL="342900">
              <a:lnSpc>
                <a:spcPct val="100000"/>
              </a:lnSpc>
              <a:spcBef>
                <a:spcPts val="44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endParaRPr>
          </a:p>
          <a:p>
            <a:pPr algn="l" rtl="0" lvl="0" marR="0" indent="-342900" marL="342900">
              <a:lnSpc>
                <a:spcPct val="100000"/>
              </a:lnSpc>
              <a:spcBef>
                <a:spcPts val="440"/>
              </a:spcBef>
              <a:spcAft>
                <a:spcPts val="0"/>
              </a:spcAft>
              <a:buClr>
                <a:schemeClr val="dk1"/>
              </a:buClr>
              <a:buSzPct val="75000"/>
              <a:buFont typeface="Questrial"/>
              <a:buChar char="➢"/>
            </a:pPr>
            <a:r>
              <a:rPr strike="noStrike" u="none" b="0" cap="none" baseline="0" sz="2200" lang="en-GB" i="0">
                <a:solidFill>
                  <a:schemeClr val="dk1"/>
                </a:solidFill>
                <a:latin typeface="Questrial"/>
                <a:ea typeface="Questrial"/>
                <a:cs typeface="Questrial"/>
                <a:sym typeface="Questrial"/>
              </a:rPr>
              <a:t>Ops people evolve and start developing the code to maintain infrastructure.</a:t>
            </a:r>
          </a:p>
          <a:p>
            <a:pPr algn="l" rtl="0" lvl="0" marR="0" indent="-241300" marL="342900">
              <a:lnSpc>
                <a:spcPct val="100000"/>
              </a:lnSpc>
              <a:spcBef>
                <a:spcPts val="440"/>
              </a:spcBef>
              <a:spcAft>
                <a:spcPts val="0"/>
              </a:spcAft>
              <a:buClr>
                <a:schemeClr val="dk1"/>
              </a:buClr>
              <a:buFont typeface="Questrial"/>
              <a:buNone/>
            </a:pPr>
            <a:r>
              <a:t/>
            </a:r>
            <a:endParaRPr strike="noStrike" u="none" b="0" cap="none" baseline="0" sz="2200" i="0">
              <a:solidFill>
                <a:schemeClr val="dk1"/>
              </a:solidFill>
              <a:latin typeface="Questrial"/>
              <a:ea typeface="Questrial"/>
              <a:cs typeface="Questrial"/>
              <a:sym typeface="Questrial"/>
            </a:endParaRPr>
          </a:p>
          <a:p>
            <a:pPr algn="l" rtl="0" lvl="0" marR="0" indent="-342900" marL="342900">
              <a:lnSpc>
                <a:spcPct val="100000"/>
              </a:lnSpc>
              <a:spcBef>
                <a:spcPts val="440"/>
              </a:spcBef>
              <a:spcAft>
                <a:spcPts val="0"/>
              </a:spcAft>
              <a:buClr>
                <a:schemeClr val="dk1"/>
              </a:buClr>
              <a:buSzPct val="75000"/>
              <a:buFont typeface="Questrial"/>
              <a:buChar char="➢"/>
            </a:pPr>
            <a:r>
              <a:rPr strike="noStrike" u="none" b="0" cap="none" baseline="0" sz="2200" lang="en-GB" i="0">
                <a:solidFill>
                  <a:schemeClr val="dk1"/>
                </a:solidFill>
                <a:latin typeface="Questrial"/>
                <a:ea typeface="Questrial"/>
                <a:cs typeface="Questrial"/>
                <a:sym typeface="Questrial"/>
              </a:rPr>
              <a:t>And they are all in one same dev team trying to achieve ONE GOAL!</a:t>
            </a:r>
          </a:p>
        </p:txBody>
      </p:sp>
      <p:pic>
        <p:nvPicPr>
          <p:cNvPr id="431" name="Shape 43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432" name="Shape 43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433" name="Shape 433"/>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GB">
                <a:solidFill>
                  <a:srgbClr val="000000"/>
                </a:solidFill>
              </a:rPr>
              <a:t>It’s A </a:t>
            </a:r>
            <a:r>
              <a:rPr lang="en-GB">
                <a:solidFill>
                  <a:srgbClr val="D87108"/>
                </a:solidFill>
              </a:rPr>
              <a:t>Cultural</a:t>
            </a:r>
            <a:r>
              <a:rPr lang="en-GB">
                <a:solidFill>
                  <a:srgbClr val="000000"/>
                </a:solidFill>
              </a:rPr>
              <a:t> Change</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y="0" x="0"/>
          <a:ext cy="0" cx="0"/>
          <a:chOff y="0" x="0"/>
          <a:chExt cy="0" cx="0"/>
        </a:xfrm>
      </p:grpSpPr>
      <p:sp>
        <p:nvSpPr>
          <p:cNvPr id="439" name="Shape 439"/>
          <p:cNvSpPr txBox="1"/>
          <p:nvPr>
            <p:ph type="title"/>
          </p:nvPr>
        </p:nvSpPr>
        <p:spPr>
          <a:xfrm>
            <a:off y="205978" x="457200"/>
            <a:ext cy="85725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GB" i="0">
                <a:solidFill>
                  <a:schemeClr val="dk1"/>
                </a:solidFill>
                <a:latin typeface="Calibri"/>
                <a:ea typeface="Calibri"/>
                <a:cs typeface="Calibri"/>
                <a:sym typeface="Calibri"/>
              </a:rPr>
              <a:t>Why </a:t>
            </a:r>
            <a:r>
              <a:rPr strike="noStrike" u="none" b="0" cap="none" baseline="0" sz="4400" lang="en-GB" i="0">
                <a:solidFill>
                  <a:srgbClr val="D87108"/>
                </a:solidFill>
                <a:latin typeface="Calibri"/>
                <a:ea typeface="Calibri"/>
                <a:cs typeface="Calibri"/>
                <a:sym typeface="Calibri"/>
              </a:rPr>
              <a:t>DevOps</a:t>
            </a:r>
            <a:r>
              <a:rPr strike="noStrike" u="none" b="0" cap="none" baseline="0" sz="4400" lang="en-GB" i="0">
                <a:solidFill>
                  <a:schemeClr val="dk1"/>
                </a:solidFill>
                <a:latin typeface="Calibri"/>
                <a:ea typeface="Calibri"/>
                <a:cs typeface="Calibri"/>
                <a:sym typeface="Calibri"/>
              </a:rPr>
              <a:t> is gaining </a:t>
            </a:r>
            <a:r>
              <a:rPr strike="noStrike" u="none" b="0" cap="none" baseline="0" sz="4400" lang="en-GB" i="0">
                <a:solidFill>
                  <a:srgbClr val="D87108"/>
                </a:solidFill>
                <a:latin typeface="Calibri"/>
                <a:ea typeface="Calibri"/>
                <a:cs typeface="Calibri"/>
                <a:sym typeface="Calibri"/>
              </a:rPr>
              <a:t>popularity</a:t>
            </a:r>
            <a:r>
              <a:rPr strike="noStrike" u="none" b="0" cap="none" baseline="0" sz="4400" lang="en-GB" i="0">
                <a:solidFill>
                  <a:schemeClr val="dk1"/>
                </a:solidFill>
                <a:latin typeface="Calibri"/>
                <a:ea typeface="Calibri"/>
                <a:cs typeface="Calibri"/>
                <a:sym typeface="Calibri"/>
              </a:rPr>
              <a:t>?</a:t>
            </a:r>
          </a:p>
        </p:txBody>
      </p:sp>
      <p:pic>
        <p:nvPicPr>
          <p:cNvPr id="440" name="Shape 440"/>
          <p:cNvPicPr preferRelativeResize="0"/>
          <p:nvPr/>
        </p:nvPicPr>
        <p:blipFill rotWithShape="1">
          <a:blip r:embed="rId3">
            <a:alphaModFix/>
          </a:blip>
          <a:srcRect t="0" b="0" r="0" l="0"/>
          <a:stretch/>
        </p:blipFill>
        <p:spPr>
          <a:xfrm>
            <a:off y="1167593" x="467543"/>
            <a:ext cy="1566174" cx="5112566"/>
          </a:xfrm>
          <a:prstGeom prst="rect">
            <a:avLst/>
          </a:prstGeom>
          <a:noFill/>
          <a:ln>
            <a:noFill/>
          </a:ln>
        </p:spPr>
      </p:pic>
      <p:pic>
        <p:nvPicPr>
          <p:cNvPr id="441" name="Shape 441"/>
          <p:cNvPicPr preferRelativeResize="0"/>
          <p:nvPr/>
        </p:nvPicPr>
        <p:blipFill rotWithShape="1">
          <a:blip r:embed="rId4">
            <a:alphaModFix/>
          </a:blip>
          <a:srcRect t="0" b="0" r="0" l="0"/>
          <a:stretch/>
        </p:blipFill>
        <p:spPr>
          <a:xfrm>
            <a:off y="1599641" x="6012160"/>
            <a:ext cy="896391" cx="2684577"/>
          </a:xfrm>
          <a:prstGeom prst="rect">
            <a:avLst/>
          </a:prstGeom>
          <a:noFill/>
          <a:ln>
            <a:noFill/>
          </a:ln>
        </p:spPr>
      </p:pic>
      <p:pic>
        <p:nvPicPr>
          <p:cNvPr id="442" name="Shape 442"/>
          <p:cNvPicPr preferRelativeResize="0"/>
          <p:nvPr/>
        </p:nvPicPr>
        <p:blipFill rotWithShape="1">
          <a:blip r:embed="rId5">
            <a:alphaModFix/>
          </a:blip>
          <a:srcRect t="0" b="0" r="0" l="0"/>
          <a:stretch/>
        </p:blipFill>
        <p:spPr>
          <a:xfrm>
            <a:off y="3003798" x="1043608"/>
            <a:ext cy="1080120" cx="1080120"/>
          </a:xfrm>
          <a:prstGeom prst="rect">
            <a:avLst/>
          </a:prstGeom>
          <a:noFill/>
          <a:ln>
            <a:noFill/>
          </a:ln>
        </p:spPr>
      </p:pic>
      <p:pic>
        <p:nvPicPr>
          <p:cNvPr id="443" name="Shape 443"/>
          <p:cNvPicPr preferRelativeResize="0"/>
          <p:nvPr/>
        </p:nvPicPr>
        <p:blipFill rotWithShape="1">
          <a:blip r:embed="rId6">
            <a:alphaModFix/>
          </a:blip>
          <a:srcRect t="0" b="0" r="0" l="0"/>
          <a:stretch/>
        </p:blipFill>
        <p:spPr>
          <a:xfrm>
            <a:off y="3003798" x="3491880"/>
            <a:ext cy="1056413" cx="1224135"/>
          </a:xfrm>
          <a:prstGeom prst="rect">
            <a:avLst/>
          </a:prstGeom>
          <a:noFill/>
          <a:ln>
            <a:noFill/>
          </a:ln>
        </p:spPr>
      </p:pic>
      <p:pic>
        <p:nvPicPr>
          <p:cNvPr id="444" name="Shape 444"/>
          <p:cNvPicPr preferRelativeResize="0"/>
          <p:nvPr/>
        </p:nvPicPr>
        <p:blipFill rotWithShape="1">
          <a:blip r:embed="rId7">
            <a:alphaModFix/>
          </a:blip>
          <a:srcRect t="0" b="0" r="0" l="0"/>
          <a:stretch/>
        </p:blipFill>
        <p:spPr>
          <a:xfrm>
            <a:off y="2787774" x="5796135"/>
            <a:ext cy="2035112" cx="2035112"/>
          </a:xfrm>
          <a:prstGeom prst="rect">
            <a:avLst/>
          </a:prstGeom>
          <a:noFill/>
          <a:ln>
            <a:noFill/>
          </a:ln>
        </p:spPr>
      </p:pic>
      <p:pic>
        <p:nvPicPr>
          <p:cNvPr id="445" name="Shape 445"/>
          <p:cNvPicPr preferRelativeResize="0"/>
          <p:nvPr/>
        </p:nvPicPr>
        <p:blipFill rotWithShape="1">
          <a:blip r:embed="rId8">
            <a:alphaModFix/>
          </a:blip>
          <a:srcRect t="0" b="0" r="0" l="0"/>
          <a:stretch/>
        </p:blipFill>
        <p:spPr>
          <a:xfrm>
            <a:off y="4137924" x="251519"/>
            <a:ext cy="788240" cx="2875780"/>
          </a:xfrm>
          <a:prstGeom prst="rect">
            <a:avLst/>
          </a:prstGeom>
          <a:noFill/>
          <a:ln>
            <a:noFill/>
          </a:ln>
        </p:spPr>
      </p:pic>
      <p:pic>
        <p:nvPicPr>
          <p:cNvPr id="446" name="Shape 446"/>
          <p:cNvPicPr preferRelativeResize="0"/>
          <p:nvPr/>
        </p:nvPicPr>
        <p:blipFill rotWithShape="1">
          <a:blip r:embed="rId9">
            <a:alphaModFix/>
          </a:blip>
          <a:srcRect t="0" b="0" r="0" l="0"/>
          <a:stretch/>
        </p:blipFill>
        <p:spPr>
          <a:xfrm>
            <a:off y="4299941" x="3779912"/>
            <a:ext cy="635512" cx="432047"/>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1" name="Shape 451"/>
        <p:cNvGrpSpPr/>
        <p:nvPr/>
      </p:nvGrpSpPr>
      <p:grpSpPr>
        <a:xfrm>
          <a:off y="0" x="0"/>
          <a:ext cy="0" cx="0"/>
          <a:chOff y="0" x="0"/>
          <a:chExt cy="0" cx="0"/>
        </a:xfrm>
      </p:grpSpPr>
      <p:pic>
        <p:nvPicPr>
          <p:cNvPr id="452" name="Shape 45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453" name="Shape 45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454" name="Shape 454"/>
          <p:cNvPicPr preferRelativeResize="0"/>
          <p:nvPr/>
        </p:nvPicPr>
        <p:blipFill>
          <a:blip r:embed="rId4">
            <a:alphaModFix/>
          </a:blip>
          <a:stretch>
            <a:fillRect/>
          </a:stretch>
        </p:blipFill>
        <p:spPr>
          <a:xfrm>
            <a:off y="168875" x="1514975"/>
            <a:ext cy="4379150" cx="6114049"/>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 name="Shape 458"/>
        <p:cNvGrpSpPr/>
        <p:nvPr/>
      </p:nvGrpSpPr>
      <p:grpSpPr>
        <a:xfrm>
          <a:off y="0" x="0"/>
          <a:ext cy="0" cx="0"/>
          <a:chOff y="0" x="0"/>
          <a:chExt cy="0" cx="0"/>
        </a:xfrm>
      </p:grpSpPr>
      <p:sp>
        <p:nvSpPr>
          <p:cNvPr id="459" name="Shape 459"/>
          <p:cNvSpPr txBox="1"/>
          <p:nvPr>
            <p:ph type="ctrTitle"/>
          </p:nvPr>
        </p:nvSpPr>
        <p:spPr>
          <a:xfrm>
            <a:off y="1735750" x="22700"/>
            <a:ext cy="1159799" cx="8282999"/>
          </a:xfrm>
          <a:prstGeom prst="rect">
            <a:avLst/>
          </a:prstGeom>
        </p:spPr>
        <p:txBody>
          <a:bodyPr bIns="91425" rIns="91425" lIns="91425" tIns="91425" anchor="b" anchorCtr="0">
            <a:noAutofit/>
          </a:bodyPr>
          <a:lstStyle/>
          <a:p>
            <a:pPr algn="l" rtl="0" lvl="0" indent="0" marL="0">
              <a:spcBef>
                <a:spcPts val="0"/>
              </a:spcBef>
              <a:buNone/>
            </a:pPr>
            <a:r>
              <a:rPr lang="en-GB">
                <a:solidFill>
                  <a:srgbClr val="000000"/>
                </a:solidFill>
              </a:rPr>
              <a:t>              </a:t>
            </a:r>
            <a:r>
              <a:rPr lang="en-GB">
                <a:solidFill>
                  <a:srgbClr val="D87108"/>
                </a:solidFill>
              </a:rPr>
              <a:t>Challenges?</a:t>
            </a:r>
          </a:p>
        </p:txBody>
      </p:sp>
      <p:pic>
        <p:nvPicPr>
          <p:cNvPr id="460" name="Shape 46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461" name="Shape 46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 name="Shape 51"/>
        <p:cNvGrpSpPr/>
        <p:nvPr/>
      </p:nvGrpSpPr>
      <p:grpSpPr>
        <a:xfrm>
          <a:off y="0" x="0"/>
          <a:ext cy="0" cx="0"/>
          <a:chOff y="0" x="0"/>
          <a:chExt cy="0" cx="0"/>
        </a:xfrm>
      </p:grpSpPr>
      <p:sp>
        <p:nvSpPr>
          <p:cNvPr id="52" name="Shape 52"/>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t>Overview of </a:t>
            </a:r>
            <a:r>
              <a:rPr lang="en-GB">
                <a:solidFill>
                  <a:srgbClr val="D87108"/>
                </a:solidFill>
              </a:rPr>
              <a:t>CI/CD</a:t>
            </a:r>
          </a:p>
        </p:txBody>
      </p:sp>
      <p:pic>
        <p:nvPicPr>
          <p:cNvPr id="53" name="Shape 5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4" name="Shape 54"/>
          <p:cNvSpPr txBox="1"/>
          <p:nvPr>
            <p:ph idx="2" type="ctrTitle"/>
          </p:nvPr>
        </p:nvSpPr>
        <p:spPr>
          <a:xfrm>
            <a:off y="592750" x="22700"/>
            <a:ext cy="1159799" cx="8282999"/>
          </a:xfrm>
          <a:prstGeom prst="rect">
            <a:avLst/>
          </a:prstGeom>
        </p:spPr>
        <p:txBody>
          <a:bodyPr bIns="91425" rIns="91425" lIns="91425" tIns="91425" anchor="b" anchorCtr="0">
            <a:noAutofit/>
          </a:bodyPr>
          <a:lstStyle/>
          <a:p>
            <a:pPr algn="l" rtl="0" lvl="0" indent="0" marL="2743200">
              <a:spcBef>
                <a:spcPts val="0"/>
              </a:spcBef>
              <a:buNone/>
            </a:pPr>
            <a:r>
              <a:rPr lang="en-GB">
                <a:solidFill>
                  <a:srgbClr val="000000"/>
                </a:solidFill>
              </a:rPr>
              <a:t>Chapter </a:t>
            </a:r>
            <a:r>
              <a:rPr lang="en-GB">
                <a:solidFill>
                  <a:srgbClr val="D88115"/>
                </a:solidFill>
              </a:rPr>
              <a:t>1</a:t>
            </a:r>
          </a:p>
        </p:txBody>
      </p:sp>
      <p:sp>
        <p:nvSpPr>
          <p:cNvPr id="55" name="Shape 5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5" name="Shape 465"/>
        <p:cNvGrpSpPr/>
        <p:nvPr/>
      </p:nvGrpSpPr>
      <p:grpSpPr>
        <a:xfrm>
          <a:off y="0" x="0"/>
          <a:ext cy="0" cx="0"/>
          <a:chOff y="0" x="0"/>
          <a:chExt cy="0" cx="0"/>
        </a:xfrm>
      </p:grpSpPr>
      <p:sp>
        <p:nvSpPr>
          <p:cNvPr id="466" name="Shape 466"/>
          <p:cNvSpPr txBox="1"/>
          <p:nvPr>
            <p:ph type="ctrTitle"/>
          </p:nvPr>
        </p:nvSpPr>
        <p:spPr>
          <a:xfrm>
            <a:off y="1735750" x="22700"/>
            <a:ext cy="1159799" cx="8282999"/>
          </a:xfrm>
          <a:prstGeom prst="rect">
            <a:avLst/>
          </a:prstGeom>
        </p:spPr>
        <p:txBody>
          <a:bodyPr bIns="91425" rIns="91425" lIns="91425" tIns="91425" anchor="b" anchorCtr="0">
            <a:noAutofit/>
          </a:bodyPr>
          <a:lstStyle/>
          <a:p>
            <a:pPr algn="l" rtl="0" lvl="0" indent="0" marL="0">
              <a:spcBef>
                <a:spcPts val="0"/>
              </a:spcBef>
              <a:buNone/>
            </a:pPr>
            <a:r>
              <a:rPr lang="en-GB">
                <a:solidFill>
                  <a:srgbClr val="000000"/>
                </a:solidFill>
              </a:rPr>
              <a:t>              End</a:t>
            </a:r>
            <a:r>
              <a:rPr lang="en-GB">
                <a:solidFill>
                  <a:srgbClr val="D87108"/>
                </a:solidFill>
              </a:rPr>
              <a:t> </a:t>
            </a:r>
            <a:r>
              <a:rPr lang="en-GB"/>
              <a:t>Chapter</a:t>
            </a:r>
            <a:r>
              <a:rPr lang="en-GB">
                <a:solidFill>
                  <a:srgbClr val="D87108"/>
                </a:solidFill>
              </a:rPr>
              <a:t> 1</a:t>
            </a:r>
          </a:p>
        </p:txBody>
      </p:sp>
      <p:pic>
        <p:nvPicPr>
          <p:cNvPr id="467" name="Shape 46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468" name="Shape 46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y="0" x="0"/>
          <a:ext cy="0" cx="0"/>
          <a:chOff y="0" x="0"/>
          <a:chExt cy="0" cx="0"/>
        </a:xfrm>
      </p:grpSpPr>
      <p:sp>
        <p:nvSpPr>
          <p:cNvPr id="473" name="Shape 473"/>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t>Deep Dive into </a:t>
            </a:r>
            <a:r>
              <a:rPr lang="en-GB">
                <a:solidFill>
                  <a:srgbClr val="D87108"/>
                </a:solidFill>
              </a:rPr>
              <a:t>TDD</a:t>
            </a:r>
          </a:p>
        </p:txBody>
      </p:sp>
      <p:pic>
        <p:nvPicPr>
          <p:cNvPr id="474" name="Shape 47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475" name="Shape 475"/>
          <p:cNvSpPr txBox="1"/>
          <p:nvPr>
            <p:ph idx="2" type="ctrTitle"/>
          </p:nvPr>
        </p:nvSpPr>
        <p:spPr>
          <a:xfrm>
            <a:off y="592750" x="22700"/>
            <a:ext cy="1159799" cx="8282999"/>
          </a:xfrm>
          <a:prstGeom prst="rect">
            <a:avLst/>
          </a:prstGeom>
        </p:spPr>
        <p:txBody>
          <a:bodyPr bIns="91425" rIns="91425" lIns="91425" tIns="91425" anchor="b" anchorCtr="0">
            <a:noAutofit/>
          </a:bodyPr>
          <a:lstStyle/>
          <a:p>
            <a:pPr algn="l" rtl="0" lvl="0" indent="0" marL="2743200">
              <a:spcBef>
                <a:spcPts val="0"/>
              </a:spcBef>
              <a:buNone/>
            </a:pPr>
            <a:r>
              <a:rPr lang="en-GB"/>
              <a:t>Chapter</a:t>
            </a:r>
            <a:r>
              <a:rPr lang="en-GB">
                <a:solidFill>
                  <a:srgbClr val="000000"/>
                </a:solidFill>
              </a:rPr>
              <a:t> </a:t>
            </a:r>
            <a:r>
              <a:rPr lang="en-GB">
                <a:solidFill>
                  <a:srgbClr val="D88115"/>
                </a:solidFill>
              </a:rPr>
              <a:t>2</a:t>
            </a:r>
          </a:p>
        </p:txBody>
      </p:sp>
      <p:sp>
        <p:nvSpPr>
          <p:cNvPr id="476" name="Shape 47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y="0" x="0"/>
          <a:ext cy="0" cx="0"/>
          <a:chOff y="0" x="0"/>
          <a:chExt cy="0" cx="0"/>
        </a:xfrm>
      </p:grpSpPr>
      <p:sp>
        <p:nvSpPr>
          <p:cNvPr id="481" name="Shape 481"/>
          <p:cNvSpPr txBox="1"/>
          <p:nvPr>
            <p:ph type="ctrTitle"/>
          </p:nvPr>
        </p:nvSpPr>
        <p:spPr>
          <a:xfrm>
            <a:off y="-245450" x="22700"/>
            <a:ext cy="1159799" cx="8282999"/>
          </a:xfrm>
          <a:prstGeom prst="rect">
            <a:avLst/>
          </a:prstGeom>
        </p:spPr>
        <p:txBody>
          <a:bodyPr bIns="91425" rIns="91425" lIns="91425" tIns="91425" anchor="b" anchorCtr="0">
            <a:noAutofit/>
          </a:bodyPr>
          <a:lstStyle/>
          <a:p>
            <a:pPr algn="l" rtl="0" lvl="0" indent="457200" marL="914400">
              <a:spcBef>
                <a:spcPts val="0"/>
              </a:spcBef>
              <a:buNone/>
            </a:pPr>
            <a:r>
              <a:rPr lang="en-GB"/>
              <a:t>       What is </a:t>
            </a:r>
            <a:r>
              <a:rPr lang="en-GB">
                <a:solidFill>
                  <a:srgbClr val="D88115"/>
                </a:solidFill>
              </a:rPr>
              <a:t>TDD ?</a:t>
            </a:r>
          </a:p>
        </p:txBody>
      </p:sp>
      <p:pic>
        <p:nvPicPr>
          <p:cNvPr id="482" name="Shape 48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483" name="Shape 483"/>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indent="-342900" marL="457200">
              <a:lnSpc>
                <a:spcPct val="100000"/>
              </a:lnSpc>
              <a:spcBef>
                <a:spcPts val="0"/>
              </a:spcBef>
              <a:spcAft>
                <a:spcPts val="0"/>
              </a:spcAft>
              <a:buClr>
                <a:srgbClr val="000000"/>
              </a:buClr>
              <a:buSzPct val="100000"/>
              <a:buFont typeface="Arial"/>
              <a:buChar char="●"/>
            </a:pPr>
            <a:r>
              <a:rPr sz="1800" lang="en-GB"/>
              <a:t>TDD is an evolutionary approach to development which combines test-first development where you write a test before you write just enough production code to fulfill that test and refactoring.</a:t>
            </a:r>
          </a:p>
          <a:p>
            <a:pPr algn="l" rtl="0" lvl="0" marR="0">
              <a:lnSpc>
                <a:spcPct val="100000"/>
              </a:lnSpc>
              <a:spcBef>
                <a:spcPts val="0"/>
              </a:spcBef>
              <a:spcAft>
                <a:spcPts val="0"/>
              </a:spcAft>
              <a:buNone/>
            </a:pPr>
            <a:r>
              <a:t/>
            </a:r>
            <a:endParaRPr sz="1800"/>
          </a:p>
          <a:p>
            <a:pPr algn="l" rtl="0" lvl="0" marR="0" indent="-342900" marL="457200">
              <a:lnSpc>
                <a:spcPct val="100000"/>
              </a:lnSpc>
              <a:spcBef>
                <a:spcPts val="0"/>
              </a:spcBef>
              <a:spcAft>
                <a:spcPts val="0"/>
              </a:spcAft>
              <a:buClr>
                <a:srgbClr val="000000"/>
              </a:buClr>
              <a:buSzPct val="100000"/>
              <a:buFont typeface="Arial"/>
              <a:buChar char="●"/>
            </a:pPr>
            <a:r>
              <a:rPr sz="1800" lang="en-GB"/>
              <a:t>Test-driven development (TDD) is an advanced technique of using automated unit tests to drive the design of software and force decoupling of dependencies. The result of using this practice is a comprehensive suite of unit tests that can be run at any time to provide feedback that the software is still working. This technique is heavily emphasized by those using Agile development methodologies</a:t>
            </a:r>
          </a:p>
          <a:p>
            <a:pPr algn="l" rtl="0" lvl="0" marR="0">
              <a:lnSpc>
                <a:spcPct val="100000"/>
              </a:lnSpc>
              <a:spcBef>
                <a:spcPts val="0"/>
              </a:spcBef>
              <a:spcAft>
                <a:spcPts val="0"/>
              </a:spcAft>
              <a:buNone/>
            </a:pPr>
            <a:r>
              <a:t/>
            </a:r>
            <a:endParaRPr sz="1800"/>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484" name="Shape 48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y="0" x="0"/>
          <a:ext cy="0" cx="0"/>
          <a:chOff y="0" x="0"/>
          <a:chExt cy="0" cx="0"/>
        </a:xfrm>
      </p:grpSpPr>
      <p:sp>
        <p:nvSpPr>
          <p:cNvPr id="489" name="Shape 489"/>
          <p:cNvSpPr txBox="1"/>
          <p:nvPr>
            <p:ph type="ctrTitle"/>
          </p:nvPr>
        </p:nvSpPr>
        <p:spPr>
          <a:xfrm>
            <a:off y="-169250" x="22700"/>
            <a:ext cy="1044900" cx="8282999"/>
          </a:xfrm>
          <a:prstGeom prst="rect">
            <a:avLst/>
          </a:prstGeom>
        </p:spPr>
        <p:txBody>
          <a:bodyPr bIns="91425" rIns="91425" lIns="91425" tIns="91425" anchor="b" anchorCtr="0">
            <a:noAutofit/>
          </a:bodyPr>
          <a:lstStyle/>
          <a:p>
            <a:pPr algn="l" rtl="0" lvl="0" indent="457200" marL="914400">
              <a:spcBef>
                <a:spcPts val="0"/>
              </a:spcBef>
              <a:buNone/>
            </a:pPr>
            <a:r>
              <a:rPr lang="en-GB"/>
              <a:t>          Doing </a:t>
            </a:r>
            <a:r>
              <a:rPr lang="en-GB">
                <a:solidFill>
                  <a:srgbClr val="D88115"/>
                </a:solidFill>
              </a:rPr>
              <a:t>TDD</a:t>
            </a:r>
          </a:p>
        </p:txBody>
      </p:sp>
      <p:pic>
        <p:nvPicPr>
          <p:cNvPr id="490" name="Shape 49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pic>
        <p:nvPicPr>
          <p:cNvPr id="491" name="Shape 491"/>
          <p:cNvPicPr preferRelativeResize="0"/>
          <p:nvPr/>
        </p:nvPicPr>
        <p:blipFill>
          <a:blip r:embed="rId4">
            <a:alphaModFix/>
          </a:blip>
          <a:stretch>
            <a:fillRect/>
          </a:stretch>
        </p:blipFill>
        <p:spPr>
          <a:xfrm>
            <a:off y="847725" x="1885950"/>
            <a:ext cy="3600450" cx="5372100"/>
          </a:xfrm>
          <a:prstGeom prst="rect">
            <a:avLst/>
          </a:prstGeom>
          <a:noFill/>
          <a:ln>
            <a:noFill/>
          </a:ln>
        </p:spPr>
      </p:pic>
      <p:sp>
        <p:nvSpPr>
          <p:cNvPr id="492" name="Shape 492"/>
          <p:cNvSpPr txBox="1"/>
          <p:nvPr/>
        </p:nvSpPr>
        <p:spPr>
          <a:xfrm>
            <a:off y="3733000" x="6918800"/>
            <a:ext cy="461999" cx="21402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434343"/>
                </a:solidFill>
              </a:rPr>
              <a:t>source : </a:t>
            </a:r>
            <a:r>
              <a:rPr sz="1000" lang="en-GB">
                <a:solidFill>
                  <a:srgbClr val="434343"/>
                </a:solidFill>
                <a:hlinkClick r:id="rId5"/>
              </a:rPr>
              <a:t>javornikolov.github.io</a:t>
            </a:r>
          </a:p>
        </p:txBody>
      </p:sp>
      <p:sp>
        <p:nvSpPr>
          <p:cNvPr id="493" name="Shape 49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y="0" x="0"/>
          <a:ext cy="0" cx="0"/>
          <a:chOff y="0" x="0"/>
          <a:chExt cy="0" cx="0"/>
        </a:xfrm>
      </p:grpSpPr>
      <p:sp>
        <p:nvSpPr>
          <p:cNvPr id="498" name="Shape 498"/>
          <p:cNvSpPr txBox="1"/>
          <p:nvPr>
            <p:ph type="ctrTitle"/>
          </p:nvPr>
        </p:nvSpPr>
        <p:spPr>
          <a:xfrm>
            <a:off y="1735750" x="22700"/>
            <a:ext cy="1159799" cx="8282999"/>
          </a:xfrm>
          <a:prstGeom prst="rect">
            <a:avLst/>
          </a:prstGeom>
        </p:spPr>
        <p:txBody>
          <a:bodyPr bIns="91425" rIns="91425" lIns="91425" tIns="91425" anchor="b" anchorCtr="0">
            <a:noAutofit/>
          </a:bodyPr>
          <a:lstStyle/>
          <a:p>
            <a:pPr algn="l" rtl="0" lvl="0" indent="457200" marL="3200400">
              <a:spcBef>
                <a:spcPts val="0"/>
              </a:spcBef>
              <a:buNone/>
            </a:pPr>
            <a:r>
              <a:rPr lang="en-GB">
                <a:solidFill>
                  <a:srgbClr val="000000"/>
                </a:solidFill>
              </a:rPr>
              <a:t>De</a:t>
            </a:r>
            <a:r>
              <a:rPr lang="en-GB">
                <a:solidFill>
                  <a:srgbClr val="D88115"/>
                </a:solidFill>
              </a:rPr>
              <a:t>mo</a:t>
            </a:r>
          </a:p>
        </p:txBody>
      </p:sp>
      <p:pic>
        <p:nvPicPr>
          <p:cNvPr id="499" name="Shape 49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00" name="Shape 50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4" name="Shape 504"/>
        <p:cNvGrpSpPr/>
        <p:nvPr/>
      </p:nvGrpSpPr>
      <p:grpSpPr>
        <a:xfrm>
          <a:off y="0" x="0"/>
          <a:ext cy="0" cx="0"/>
          <a:chOff y="0" x="0"/>
          <a:chExt cy="0" cx="0"/>
        </a:xfrm>
      </p:grpSpPr>
      <p:sp>
        <p:nvSpPr>
          <p:cNvPr id="505" name="Shape 505"/>
          <p:cNvSpPr txBox="1"/>
          <p:nvPr>
            <p:ph type="ctrTitle"/>
          </p:nvPr>
        </p:nvSpPr>
        <p:spPr>
          <a:xfrm>
            <a:off y="-16850" x="22700"/>
            <a:ext cy="1159799" cx="8282999"/>
          </a:xfrm>
          <a:prstGeom prst="rect">
            <a:avLst/>
          </a:prstGeom>
        </p:spPr>
        <p:txBody>
          <a:bodyPr bIns="91425" rIns="91425" lIns="91425" tIns="91425" anchor="b" anchorCtr="0">
            <a:noAutofit/>
          </a:bodyPr>
          <a:lstStyle/>
          <a:p>
            <a:pPr algn="l" rtl="0" lvl="0" indent="0" marL="1371600">
              <a:spcBef>
                <a:spcPts val="0"/>
              </a:spcBef>
              <a:buNone/>
            </a:pPr>
            <a:r>
              <a:rPr lang="en-GB">
                <a:solidFill>
                  <a:srgbClr val="000000"/>
                </a:solidFill>
              </a:rPr>
              <a:t>  Ping Pong </a:t>
            </a:r>
            <a:r>
              <a:rPr lang="en-GB">
                <a:solidFill>
                  <a:srgbClr val="D87108"/>
                </a:solidFill>
              </a:rPr>
              <a:t>Concept</a:t>
            </a:r>
          </a:p>
        </p:txBody>
      </p:sp>
      <p:pic>
        <p:nvPicPr>
          <p:cNvPr id="506" name="Shape 50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07" name="Shape 507"/>
          <p:cNvSpPr txBox="1"/>
          <p:nvPr/>
        </p:nvSpPr>
        <p:spPr>
          <a:xfrm>
            <a:off y="1073700" x="777000"/>
            <a:ext cy="3347400" cx="7758899"/>
          </a:xfrm>
          <a:prstGeom prst="rect">
            <a:avLst/>
          </a:prstGeom>
          <a:noFill/>
          <a:ln>
            <a:noFill/>
          </a:ln>
        </p:spPr>
        <p:txBody>
          <a:bodyPr bIns="91425" rIns="91425" lIns="91425" tIns="91425" anchor="t" anchorCtr="0">
            <a:noAutofit/>
          </a:bodyPr>
          <a:lstStyle/>
          <a:p>
            <a:pPr rtl="0" lvl="0" marR="0">
              <a:lnSpc>
                <a:spcPct val="100000"/>
              </a:lnSpc>
              <a:spcBef>
                <a:spcPts val="0"/>
              </a:spcBef>
              <a:spcAft>
                <a:spcPts val="0"/>
              </a:spcAft>
              <a:buNone/>
            </a:pPr>
            <a:r>
              <a:t/>
            </a:r>
            <a:endParaRPr sz="1800"/>
          </a:p>
          <a:p>
            <a:pPr rtl="0" lvl="0" indent="-228600" marL="457200">
              <a:spcBef>
                <a:spcPts val="0"/>
              </a:spcBef>
              <a:buNone/>
            </a:pPr>
            <a:r>
              <a:t/>
            </a:r>
            <a:endParaRPr sz="1800"/>
          </a:p>
          <a:p>
            <a:pPr rtl="0" lvl="0" indent="-228600" marL="457200">
              <a:spcBef>
                <a:spcPts val="0"/>
              </a:spcBef>
              <a:buSzPct val="100000"/>
              <a:buNone/>
            </a:pPr>
            <a:r>
              <a:rPr sz="1800" lang="en-GB"/>
              <a:t>A technique called “ping-pong programming” when one person writes a test, and another implements it. Then they switch.</a:t>
            </a:r>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508" name="Shape 50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y="0" x="0"/>
          <a:ext cy="0" cx="0"/>
          <a:chOff y="0" x="0"/>
          <a:chExt cy="0" cx="0"/>
        </a:xfrm>
      </p:grpSpPr>
      <p:sp>
        <p:nvSpPr>
          <p:cNvPr id="513" name="Shape 513"/>
          <p:cNvSpPr txBox="1"/>
          <p:nvPr>
            <p:ph type="ctrTitle"/>
          </p:nvPr>
        </p:nvSpPr>
        <p:spPr>
          <a:xfrm>
            <a:off y="-169250" x="98900"/>
            <a:ext cy="1159799" cx="8282999"/>
          </a:xfrm>
          <a:prstGeom prst="rect">
            <a:avLst/>
          </a:prstGeom>
        </p:spPr>
        <p:txBody>
          <a:bodyPr bIns="91425" rIns="91425" lIns="91425" tIns="91425" anchor="b" anchorCtr="0">
            <a:noAutofit/>
          </a:bodyPr>
          <a:lstStyle/>
          <a:p>
            <a:pPr algn="l" rtl="0" lvl="0" indent="457200" marL="1371600">
              <a:spcBef>
                <a:spcPts val="0"/>
              </a:spcBef>
              <a:buNone/>
            </a:pPr>
            <a:r>
              <a:rPr lang="en-GB">
                <a:solidFill>
                  <a:srgbClr val="D88115"/>
                </a:solidFill>
              </a:rPr>
              <a:t> Benefits</a:t>
            </a:r>
            <a:r>
              <a:rPr lang="en-GB">
                <a:solidFill>
                  <a:srgbClr val="000000"/>
                </a:solidFill>
              </a:rPr>
              <a:t> of TDD</a:t>
            </a:r>
          </a:p>
        </p:txBody>
      </p:sp>
      <p:pic>
        <p:nvPicPr>
          <p:cNvPr id="514" name="Shape 51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15" name="Shape 515"/>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indent="-342900" marL="457200">
              <a:lnSpc>
                <a:spcPct val="100000"/>
              </a:lnSpc>
              <a:spcBef>
                <a:spcPts val="0"/>
              </a:spcBef>
              <a:spcAft>
                <a:spcPts val="0"/>
              </a:spcAft>
              <a:buClr>
                <a:srgbClr val="000000"/>
              </a:buClr>
              <a:buSzPct val="100000"/>
              <a:buFont typeface="Arial"/>
              <a:buChar char="●"/>
            </a:pPr>
            <a:r>
              <a:rPr sz="1800" lang="en-GB"/>
              <a:t>Forces us to make our code testable.</a:t>
            </a:r>
          </a:p>
          <a:p>
            <a:pPr algn="l" rtl="0" lvl="0" marR="0">
              <a:lnSpc>
                <a:spcPct val="100000"/>
              </a:lnSpc>
              <a:spcBef>
                <a:spcPts val="0"/>
              </a:spcBef>
              <a:spcAft>
                <a:spcPts val="0"/>
              </a:spcAft>
              <a:buNone/>
            </a:pPr>
            <a:r>
              <a:t/>
            </a:r>
            <a:endParaRPr sz="1800"/>
          </a:p>
          <a:p>
            <a:pPr algn="l" rtl="0" lvl="0" marR="0" indent="-342900" marL="457200">
              <a:lnSpc>
                <a:spcPct val="100000"/>
              </a:lnSpc>
              <a:spcBef>
                <a:spcPts val="0"/>
              </a:spcBef>
              <a:spcAft>
                <a:spcPts val="0"/>
              </a:spcAft>
              <a:buClr>
                <a:srgbClr val="000000"/>
              </a:buClr>
              <a:buSzPct val="100000"/>
              <a:buFont typeface="Arial"/>
              <a:buChar char="●"/>
            </a:pPr>
            <a:r>
              <a:rPr sz="1800" lang="en-GB">
                <a:solidFill>
                  <a:schemeClr val="dk1"/>
                </a:solidFill>
              </a:rPr>
              <a:t>You will write more meaningful test cases covering more critical paths and not just for the code coverage.</a:t>
            </a:r>
          </a:p>
          <a:p>
            <a:pPr algn="l" rtl="0" lvl="0" marR="0">
              <a:lnSpc>
                <a:spcPct val="100000"/>
              </a:lnSpc>
              <a:spcBef>
                <a:spcPts val="0"/>
              </a:spcBef>
              <a:spcAft>
                <a:spcPts val="0"/>
              </a:spcAft>
              <a:buNone/>
            </a:pPr>
            <a:r>
              <a:t/>
            </a:r>
            <a:endParaRPr sz="1800">
              <a:solidFill>
                <a:schemeClr val="dk1"/>
              </a:solidFill>
            </a:endParaRPr>
          </a:p>
          <a:p>
            <a:pPr algn="l" rtl="0" lvl="0" marR="0" indent="-342900" marL="457200">
              <a:lnSpc>
                <a:spcPct val="100000"/>
              </a:lnSpc>
              <a:spcBef>
                <a:spcPts val="0"/>
              </a:spcBef>
              <a:spcAft>
                <a:spcPts val="0"/>
              </a:spcAft>
              <a:buClr>
                <a:srgbClr val="000000"/>
              </a:buClr>
              <a:buSzPct val="100000"/>
              <a:buFont typeface="Arial"/>
              <a:buChar char="●"/>
            </a:pPr>
            <a:r>
              <a:rPr sz="1800" lang="en-GB">
                <a:solidFill>
                  <a:schemeClr val="dk1"/>
                </a:solidFill>
              </a:rPr>
              <a:t>Better design of application. </a:t>
            </a:r>
          </a:p>
          <a:p>
            <a:pPr algn="l" rtl="0" lvl="0" marR="0">
              <a:lnSpc>
                <a:spcPct val="100000"/>
              </a:lnSpc>
              <a:spcBef>
                <a:spcPts val="0"/>
              </a:spcBef>
              <a:spcAft>
                <a:spcPts val="0"/>
              </a:spcAft>
              <a:buNone/>
            </a:pPr>
            <a:r>
              <a:t/>
            </a:r>
            <a:endParaRPr sz="1800">
              <a:solidFill>
                <a:schemeClr val="dk1"/>
              </a:solidFill>
            </a:endParaRPr>
          </a:p>
          <a:p>
            <a:pPr algn="l" rtl="0" lvl="0" marR="0" indent="-342900" marL="457200">
              <a:lnSpc>
                <a:spcPct val="100000"/>
              </a:lnSpc>
              <a:spcBef>
                <a:spcPts val="0"/>
              </a:spcBef>
              <a:spcAft>
                <a:spcPts val="0"/>
              </a:spcAft>
              <a:buClr>
                <a:schemeClr val="dk1"/>
              </a:buClr>
              <a:buSzPct val="100000"/>
              <a:buFont typeface="Arial"/>
              <a:buChar char="●"/>
            </a:pPr>
            <a:r>
              <a:rPr sz="1800" lang="en-GB">
                <a:solidFill>
                  <a:schemeClr val="dk1"/>
                </a:solidFill>
              </a:rPr>
              <a:t>Speeds up development.</a:t>
            </a:r>
          </a:p>
          <a:p>
            <a:pPr algn="l" rtl="0" lvl="0" marR="0">
              <a:lnSpc>
                <a:spcPct val="100000"/>
              </a:lnSpc>
              <a:spcBef>
                <a:spcPts val="0"/>
              </a:spcBef>
              <a:spcAft>
                <a:spcPts val="0"/>
              </a:spcAft>
              <a:buNone/>
            </a:pPr>
            <a:r>
              <a:t/>
            </a:r>
            <a:endParaRPr sz="1800">
              <a:solidFill>
                <a:schemeClr val="dk1"/>
              </a:solidFill>
            </a:endParaRPr>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516" name="Shape 51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y="0" x="0"/>
          <a:ext cy="0" cx="0"/>
          <a:chOff y="0" x="0"/>
          <a:chExt cy="0" cx="0"/>
        </a:xfrm>
      </p:grpSpPr>
      <p:sp>
        <p:nvSpPr>
          <p:cNvPr id="521" name="Shape 521"/>
          <p:cNvSpPr txBox="1"/>
          <p:nvPr>
            <p:ph type="ctrTitle"/>
          </p:nvPr>
        </p:nvSpPr>
        <p:spPr>
          <a:xfrm>
            <a:off y="1735750" x="175100"/>
            <a:ext cy="1159799" cx="8282999"/>
          </a:xfrm>
          <a:prstGeom prst="rect">
            <a:avLst/>
          </a:prstGeom>
        </p:spPr>
        <p:txBody>
          <a:bodyPr bIns="91425" rIns="91425" lIns="91425" tIns="91425" anchor="b" anchorCtr="0">
            <a:noAutofit/>
          </a:bodyPr>
          <a:lstStyle/>
          <a:p>
            <a:pPr algn="l" rtl="0" lvl="0" indent="457200" marL="457200">
              <a:spcBef>
                <a:spcPts val="0"/>
              </a:spcBef>
              <a:buNone/>
            </a:pPr>
            <a:r>
              <a:rPr lang="en-GB">
                <a:solidFill>
                  <a:srgbClr val="000000"/>
                </a:solidFill>
              </a:rPr>
              <a:t>       Mocks </a:t>
            </a:r>
            <a:r>
              <a:rPr lang="en-GB">
                <a:solidFill>
                  <a:srgbClr val="D88115"/>
                </a:solidFill>
              </a:rPr>
              <a:t>&amp; Stubs</a:t>
            </a:r>
          </a:p>
        </p:txBody>
      </p:sp>
      <p:pic>
        <p:nvPicPr>
          <p:cNvPr id="522" name="Shape 52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23" name="Shape 52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y="0" x="0"/>
          <a:ext cy="0" cx="0"/>
          <a:chOff y="0" x="0"/>
          <a:chExt cy="0" cx="0"/>
        </a:xfrm>
      </p:grpSpPr>
      <p:sp>
        <p:nvSpPr>
          <p:cNvPr id="528" name="Shape 528"/>
          <p:cNvSpPr txBox="1"/>
          <p:nvPr>
            <p:ph type="ctrTitle"/>
          </p:nvPr>
        </p:nvSpPr>
        <p:spPr>
          <a:xfrm>
            <a:off y="-169250" x="430500"/>
            <a:ext cy="1159799" cx="8282999"/>
          </a:xfrm>
          <a:prstGeom prst="rect">
            <a:avLst/>
          </a:prstGeom>
        </p:spPr>
        <p:txBody>
          <a:bodyPr bIns="91425" rIns="91425" lIns="91425" tIns="91425" anchor="b" anchorCtr="0">
            <a:noAutofit/>
          </a:bodyPr>
          <a:lstStyle/>
          <a:p>
            <a:pPr algn="l" rtl="0" lvl="0" indent="457200" marL="1371600">
              <a:spcBef>
                <a:spcPts val="0"/>
              </a:spcBef>
              <a:buNone/>
            </a:pPr>
            <a:r>
              <a:rPr lang="en-GB">
                <a:solidFill>
                  <a:srgbClr val="D88115"/>
                </a:solidFill>
              </a:rPr>
              <a:t> Mocks</a:t>
            </a:r>
            <a:r>
              <a:rPr lang="en-GB">
                <a:solidFill>
                  <a:srgbClr val="000000"/>
                </a:solidFill>
              </a:rPr>
              <a:t> &amp; Stubs</a:t>
            </a:r>
          </a:p>
        </p:txBody>
      </p:sp>
      <p:pic>
        <p:nvPicPr>
          <p:cNvPr id="529" name="Shape 52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30" name="Shape 530"/>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a:lnSpc>
                <a:spcPct val="100000"/>
              </a:lnSpc>
              <a:spcBef>
                <a:spcPts val="0"/>
              </a:spcBef>
              <a:spcAft>
                <a:spcPts val="0"/>
              </a:spcAft>
              <a:buNone/>
            </a:pPr>
            <a:r>
              <a:rPr b="1" sz="1800" lang="en-GB">
                <a:solidFill>
                  <a:srgbClr val="D88115"/>
                </a:solidFill>
              </a:rPr>
              <a:t>Stubs</a:t>
            </a:r>
            <a:r>
              <a:rPr sz="1800" lang="en-GB">
                <a:solidFill>
                  <a:schemeClr val="dk1"/>
                </a:solidFill>
              </a:rPr>
              <a:t> : an object that implements an interface of a component, but instead of returning what the component would return when called, the stub can be configured to return a value that suits the test</a:t>
            </a:r>
          </a:p>
          <a:p>
            <a:pPr algn="l" rtl="0" lvl="0" marR="0" indent="-342900" marL="457200">
              <a:lnSpc>
                <a:spcPct val="100000"/>
              </a:lnSpc>
              <a:spcBef>
                <a:spcPts val="0"/>
              </a:spcBef>
              <a:spcAft>
                <a:spcPts val="0"/>
              </a:spcAft>
              <a:buClr>
                <a:schemeClr val="dk1"/>
              </a:buClr>
              <a:buSzPct val="100000"/>
              <a:buFont typeface="Arial"/>
              <a:buChar char="●"/>
            </a:pPr>
            <a:r>
              <a:rPr sz="1800" lang="en-GB">
                <a:solidFill>
                  <a:schemeClr val="dk1"/>
                </a:solidFill>
              </a:rPr>
              <a:t>Using stubs a unit test can test if a unit can handle various return values from its collaborator</a:t>
            </a:r>
          </a:p>
          <a:p>
            <a:pPr algn="l" rtl="0" lvl="0" marR="0">
              <a:lnSpc>
                <a:spcPct val="100000"/>
              </a:lnSpc>
              <a:spcBef>
                <a:spcPts val="0"/>
              </a:spcBef>
              <a:spcAft>
                <a:spcPts val="0"/>
              </a:spcAft>
              <a:buNone/>
            </a:pPr>
            <a:r>
              <a:t/>
            </a:r>
            <a:endParaRPr sz="1800">
              <a:solidFill>
                <a:schemeClr val="dk1"/>
              </a:solidFill>
            </a:endParaRPr>
          </a:p>
          <a:p>
            <a:pPr algn="l" rtl="0" lvl="0" marR="0">
              <a:lnSpc>
                <a:spcPct val="100000"/>
              </a:lnSpc>
              <a:spcBef>
                <a:spcPts val="0"/>
              </a:spcBef>
              <a:spcAft>
                <a:spcPts val="0"/>
              </a:spcAft>
              <a:buNone/>
            </a:pPr>
            <a:r>
              <a:rPr b="1" sz="1800" lang="en-GB">
                <a:solidFill>
                  <a:srgbClr val="D88115"/>
                </a:solidFill>
              </a:rPr>
              <a:t>Mock </a:t>
            </a:r>
            <a:r>
              <a:rPr sz="1800" lang="en-GB">
                <a:solidFill>
                  <a:schemeClr val="dk1"/>
                </a:solidFill>
              </a:rPr>
              <a:t>: is like a stub, only it also has methods that make it possible determine what methods were called on the Mock</a:t>
            </a:r>
          </a:p>
          <a:p>
            <a:pPr algn="l" rtl="0" lvl="0" marR="0" indent="-342900" marL="457200">
              <a:lnSpc>
                <a:spcPct val="100000"/>
              </a:lnSpc>
              <a:spcBef>
                <a:spcPts val="0"/>
              </a:spcBef>
              <a:spcAft>
                <a:spcPts val="0"/>
              </a:spcAft>
              <a:buClr>
                <a:schemeClr val="dk1"/>
              </a:buClr>
              <a:buSzPct val="100000"/>
              <a:buFont typeface="Arial"/>
              <a:buChar char="●"/>
            </a:pPr>
            <a:r>
              <a:rPr sz="1800" lang="en-GB">
                <a:solidFill>
                  <a:schemeClr val="dk1"/>
                </a:solidFill>
              </a:rPr>
              <a:t>Using a mock it is thus possible to test</a:t>
            </a:r>
          </a:p>
          <a:p>
            <a:pPr algn="l" rtl="0" lvl="1" marR="0" indent="-342900" marL="914400">
              <a:lnSpc>
                <a:spcPct val="100000"/>
              </a:lnSpc>
              <a:spcBef>
                <a:spcPts val="0"/>
              </a:spcBef>
              <a:spcAft>
                <a:spcPts val="0"/>
              </a:spcAft>
              <a:buClr>
                <a:schemeClr val="dk1"/>
              </a:buClr>
              <a:buSzPct val="100000"/>
              <a:buFont typeface="Arial"/>
              <a:buChar char="○"/>
            </a:pPr>
            <a:r>
              <a:rPr sz="1800" lang="en-GB">
                <a:solidFill>
                  <a:schemeClr val="dk1"/>
                </a:solidFill>
              </a:rPr>
              <a:t>if the unit can handle various return values correctly</a:t>
            </a:r>
          </a:p>
          <a:p>
            <a:pPr algn="l" rtl="0" lvl="1" marR="0" indent="-342900" marL="914400">
              <a:lnSpc>
                <a:spcPct val="100000"/>
              </a:lnSpc>
              <a:spcBef>
                <a:spcPts val="0"/>
              </a:spcBef>
              <a:spcAft>
                <a:spcPts val="0"/>
              </a:spcAft>
              <a:buClr>
                <a:schemeClr val="dk1"/>
              </a:buClr>
              <a:buSzPct val="100000"/>
              <a:buFont typeface="Arial"/>
              <a:buChar char="○"/>
            </a:pPr>
            <a:r>
              <a:rPr sz="1800" lang="en-GB">
                <a:solidFill>
                  <a:schemeClr val="dk1"/>
                </a:solidFill>
              </a:rPr>
              <a:t>if the unit uses the collaborator correctly</a:t>
            </a:r>
          </a:p>
          <a:p>
            <a:pPr algn="l" rtl="0" lvl="0" marR="0">
              <a:lnSpc>
                <a:spcPct val="100000"/>
              </a:lnSpc>
              <a:spcBef>
                <a:spcPts val="0"/>
              </a:spcBef>
              <a:spcAft>
                <a:spcPts val="0"/>
              </a:spcAft>
              <a:buNone/>
            </a:pPr>
            <a:r>
              <a:t/>
            </a:r>
            <a:endParaRPr sz="1800">
              <a:solidFill>
                <a:schemeClr val="dk1"/>
              </a:solidFill>
            </a:endParaRPr>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531" name="Shape 53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y="0" x="0"/>
          <a:ext cy="0" cx="0"/>
          <a:chOff y="0" x="0"/>
          <a:chExt cy="0" cx="0"/>
        </a:xfrm>
      </p:grpSpPr>
      <p:sp>
        <p:nvSpPr>
          <p:cNvPr id="536" name="Shape 536"/>
          <p:cNvSpPr txBox="1"/>
          <p:nvPr>
            <p:ph type="ctrTitle"/>
          </p:nvPr>
        </p:nvSpPr>
        <p:spPr>
          <a:xfrm>
            <a:off y="-169250" x="430500"/>
            <a:ext cy="1159799" cx="8282999"/>
          </a:xfrm>
          <a:prstGeom prst="rect">
            <a:avLst/>
          </a:prstGeom>
        </p:spPr>
        <p:txBody>
          <a:bodyPr bIns="91425" rIns="91425" lIns="91425" tIns="91425" anchor="b" anchorCtr="0">
            <a:noAutofit/>
          </a:bodyPr>
          <a:lstStyle/>
          <a:p>
            <a:pPr algn="l" rtl="0" lvl="0" indent="457200" marL="1371600">
              <a:spcBef>
                <a:spcPts val="0"/>
              </a:spcBef>
              <a:buNone/>
            </a:pPr>
            <a:r>
              <a:rPr lang="en-GB">
                <a:solidFill>
                  <a:srgbClr val="D88115"/>
                </a:solidFill>
              </a:rPr>
              <a:t> Mocks</a:t>
            </a:r>
            <a:r>
              <a:rPr lang="en-GB">
                <a:solidFill>
                  <a:srgbClr val="000000"/>
                </a:solidFill>
              </a:rPr>
              <a:t> &amp; Stubs</a:t>
            </a:r>
          </a:p>
        </p:txBody>
      </p:sp>
      <p:pic>
        <p:nvPicPr>
          <p:cNvPr id="537" name="Shape 53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38" name="Shape 538"/>
          <p:cNvSpPr txBox="1"/>
          <p:nvPr/>
        </p:nvSpPr>
        <p:spPr>
          <a:xfrm>
            <a:off y="1073700" x="777000"/>
            <a:ext cy="3347400" cx="7758899"/>
          </a:xfrm>
          <a:prstGeom prst="rect">
            <a:avLst/>
          </a:prstGeom>
          <a:noFill/>
          <a:ln>
            <a:noFill/>
          </a:ln>
        </p:spPr>
        <p:txBody>
          <a:bodyPr bIns="91425" rIns="91425" lIns="91425" tIns="91425" anchor="t" anchorCtr="0">
            <a:noAutofit/>
          </a:bodyPr>
          <a:lstStyle/>
          <a:p>
            <a:pPr rtl="0" lvl="0" indent="-342900" marL="457200">
              <a:spcBef>
                <a:spcPts val="0"/>
              </a:spcBef>
              <a:buClr>
                <a:schemeClr val="dk1"/>
              </a:buClr>
              <a:buSzPct val="100000"/>
              <a:buFont typeface="Arial"/>
              <a:buChar char="●"/>
            </a:pPr>
            <a:r>
              <a:rPr sz="1800" lang="en-GB">
                <a:solidFill>
                  <a:schemeClr val="dk1"/>
                </a:solidFill>
              </a:rPr>
              <a:t>Mock can make test fail, stub not</a:t>
            </a:r>
          </a:p>
          <a:p>
            <a:pPr rtl="0" lvl="0" indent="-342900" marL="457200">
              <a:spcBef>
                <a:spcPts val="0"/>
              </a:spcBef>
              <a:buClr>
                <a:schemeClr val="dk1"/>
              </a:buClr>
              <a:buSzPct val="100000"/>
              <a:buFont typeface="Arial"/>
              <a:buChar char="●"/>
            </a:pPr>
            <a:r>
              <a:rPr sz="1800" lang="en-GB">
                <a:solidFill>
                  <a:schemeClr val="dk1"/>
                </a:solidFill>
              </a:rPr>
              <a:t>Mocking frameworks can be used to create Stubs</a:t>
            </a:r>
          </a:p>
          <a:p>
            <a:pPr algn="l" rtl="0" lvl="0" marR="0" indent="-342900" marL="457200">
              <a:lnSpc>
                <a:spcPct val="100000"/>
              </a:lnSpc>
              <a:spcBef>
                <a:spcPts val="0"/>
              </a:spcBef>
              <a:spcAft>
                <a:spcPts val="0"/>
              </a:spcAft>
              <a:buClr>
                <a:schemeClr val="dk1"/>
              </a:buClr>
              <a:buSzPct val="100000"/>
              <a:buFont typeface="Arial"/>
              <a:buChar char="●"/>
            </a:pPr>
            <a:r>
              <a:rPr sz="1800" lang="en-GB">
                <a:solidFill>
                  <a:schemeClr val="dk1"/>
                </a:solidFill>
              </a:rPr>
              <a:t>State vs Behavior Verification</a:t>
            </a:r>
          </a:p>
          <a:p>
            <a:pPr algn="l" rtl="0" lvl="1" marR="0" indent="-342900" marL="914400">
              <a:lnSpc>
                <a:spcPct val="100000"/>
              </a:lnSpc>
              <a:spcBef>
                <a:spcPts val="0"/>
              </a:spcBef>
              <a:spcAft>
                <a:spcPts val="0"/>
              </a:spcAft>
              <a:buClr>
                <a:schemeClr val="dk1"/>
              </a:buClr>
              <a:buSzPct val="100000"/>
              <a:buFont typeface="Arial"/>
              <a:buChar char="○"/>
            </a:pPr>
            <a:r>
              <a:rPr sz="1800" lang="en-GB">
                <a:solidFill>
                  <a:schemeClr val="dk1"/>
                </a:solidFill>
              </a:rPr>
              <a:t>Stubs : Controlled values</a:t>
            </a:r>
          </a:p>
          <a:p>
            <a:pPr algn="l" rtl="0" lvl="1" marR="0" indent="-342900" marL="914400">
              <a:lnSpc>
                <a:spcPct val="100000"/>
              </a:lnSpc>
              <a:spcBef>
                <a:spcPts val="0"/>
              </a:spcBef>
              <a:spcAft>
                <a:spcPts val="0"/>
              </a:spcAft>
              <a:buClr>
                <a:schemeClr val="dk1"/>
              </a:buClr>
              <a:buSzPct val="100000"/>
              <a:buFont typeface="Arial"/>
              <a:buChar char="○"/>
            </a:pPr>
            <a:r>
              <a:rPr sz="1800" lang="en-GB">
                <a:solidFill>
                  <a:schemeClr val="dk1"/>
                </a:solidFill>
              </a:rPr>
              <a:t>Mocks : Verify behavior</a:t>
            </a:r>
          </a:p>
          <a:p>
            <a:pPr algn="l" rtl="0" lvl="1" marR="0" indent="-342900" marL="914400">
              <a:lnSpc>
                <a:spcPct val="100000"/>
              </a:lnSpc>
              <a:spcBef>
                <a:spcPts val="0"/>
              </a:spcBef>
              <a:spcAft>
                <a:spcPts val="0"/>
              </a:spcAft>
              <a:buClr>
                <a:schemeClr val="dk1"/>
              </a:buClr>
              <a:buSzPct val="100000"/>
              <a:buFont typeface="Arial"/>
              <a:buChar char="○"/>
            </a:pPr>
            <a:r>
              <a:rPr sz="1800" lang="en-GB">
                <a:solidFill>
                  <a:schemeClr val="dk1"/>
                </a:solidFill>
              </a:rPr>
              <a:t>Example : LowestPriceFinderServiceTest</a:t>
            </a:r>
          </a:p>
          <a:p>
            <a:pPr algn="l" rtl="0" lvl="0" marR="0">
              <a:lnSpc>
                <a:spcPct val="100000"/>
              </a:lnSpc>
              <a:spcBef>
                <a:spcPts val="0"/>
              </a:spcBef>
              <a:spcAft>
                <a:spcPts val="0"/>
              </a:spcAft>
              <a:buNone/>
            </a:pPr>
            <a:r>
              <a:t/>
            </a:r>
            <a:endParaRPr sz="1800">
              <a:solidFill>
                <a:schemeClr val="dk1"/>
              </a:solidFill>
            </a:endParaRPr>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539" name="Shape 53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540" name="Shape 540"/>
          <p:cNvPicPr preferRelativeResize="0"/>
          <p:nvPr/>
        </p:nvPicPr>
        <p:blipFill>
          <a:blip r:embed="rId4">
            <a:alphaModFix/>
          </a:blip>
          <a:stretch>
            <a:fillRect/>
          </a:stretch>
        </p:blipFill>
        <p:spPr>
          <a:xfrm>
            <a:off y="2904475" x="2130925"/>
            <a:ext cy="1766699" cx="421729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y="0" x="0"/>
          <a:ext cy="0" cx="0"/>
          <a:chOff y="0" x="0"/>
          <a:chExt cy="0" cx="0"/>
        </a:xfrm>
      </p:grpSpPr>
      <p:pic>
        <p:nvPicPr>
          <p:cNvPr id="60" name="Shape 6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1" name="Shape 6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62" name="Shape 62"/>
          <p:cNvSpPr txBox="1"/>
          <p:nvPr>
            <p:ph type="title"/>
          </p:nvPr>
        </p:nvSpPr>
        <p:spPr>
          <a:xfrm>
            <a:off y="205978" x="457200"/>
            <a:ext cy="857400" cx="8229600"/>
          </a:xfrm>
          <a:prstGeom prst="rect">
            <a:avLst/>
          </a:prstGeom>
        </p:spPr>
        <p:txBody>
          <a:bodyPr bIns="91425" rIns="91425" lIns="91425" tIns="91425" anchor="b" anchorCtr="0">
            <a:noAutofit/>
          </a:bodyPr>
          <a:lstStyle/>
          <a:p>
            <a:pPr algn="ctr" rtl="0" lvl="0">
              <a:spcBef>
                <a:spcPts val="0"/>
              </a:spcBef>
              <a:buNone/>
            </a:pPr>
            <a:r>
              <a:rPr lang="en-GB">
                <a:solidFill>
                  <a:srgbClr val="D87108"/>
                </a:solidFill>
              </a:rPr>
              <a:t>Last Mile</a:t>
            </a:r>
            <a:r>
              <a:rPr lang="en-GB"/>
              <a:t> Problem</a:t>
            </a:r>
          </a:p>
        </p:txBody>
      </p:sp>
      <p:pic>
        <p:nvPicPr>
          <p:cNvPr id="63" name="Shape 63"/>
          <p:cNvPicPr preferRelativeResize="0"/>
          <p:nvPr/>
        </p:nvPicPr>
        <p:blipFill>
          <a:blip r:embed="rId4">
            <a:alphaModFix/>
          </a:blip>
          <a:stretch>
            <a:fillRect/>
          </a:stretch>
        </p:blipFill>
        <p:spPr>
          <a:xfrm>
            <a:off y="1198599" x="1759761"/>
            <a:ext cy="3253575" cx="5624476"/>
          </a:xfrm>
          <a:prstGeom prst="rect">
            <a:avLst/>
          </a:prstGeom>
          <a:noFill/>
          <a:ln>
            <a:noFill/>
          </a:ln>
        </p:spPr>
      </p:pic>
      <p:sp>
        <p:nvSpPr>
          <p:cNvPr id="64" name="Shape 64"/>
          <p:cNvSpPr/>
          <p:nvPr/>
        </p:nvSpPr>
        <p:spPr>
          <a:xfrm>
            <a:off y="3711250" x="6776875"/>
            <a:ext cy="336725" cx="377650"/>
          </a:xfrm>
          <a:prstGeom prst="rect">
            <a:avLst/>
          </a:prstGeom>
        </p:spPr>
        <p:txBody>
          <a:bodyPr>
            <a:prstTxWarp prst="textPlain"/>
          </a:bodyPr>
          <a:lstStyle/>
          <a:p>
            <a:pPr algn="ctr"/>
            <a:r>
              <a:rPr b="0" i="0">
                <a:ln w="19050" cap="flat">
                  <a:solidFill>
                    <a:schemeClr val="dk2"/>
                  </a:solidFill>
                  <a:prstDash val="solid"/>
                  <a:round/>
                  <a:headEnd w="med" len="med" type="none"/>
                  <a:tailEnd w="med" len="med" type="none"/>
                </a:ln>
                <a:solidFill>
                  <a:srgbClr val="CC0000"/>
                </a:solidFill>
                <a:latin typeface="Arial"/>
              </a:rPr>
              <a:t>?</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y="0" x="0"/>
          <a:ext cy="0" cx="0"/>
          <a:chOff y="0" x="0"/>
          <a:chExt cy="0" cx="0"/>
        </a:xfrm>
      </p:grpSpPr>
      <p:sp>
        <p:nvSpPr>
          <p:cNvPr id="545" name="Shape 545"/>
          <p:cNvSpPr txBox="1"/>
          <p:nvPr>
            <p:ph type="ctrTitle"/>
          </p:nvPr>
        </p:nvSpPr>
        <p:spPr>
          <a:xfrm>
            <a:off y="-169250" x="989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8115"/>
                </a:solidFill>
              </a:rPr>
              <a:t>What to</a:t>
            </a:r>
            <a:r>
              <a:rPr lang="en-GB">
                <a:solidFill>
                  <a:srgbClr val="000000"/>
                </a:solidFill>
              </a:rPr>
              <a:t> Mock</a:t>
            </a:r>
          </a:p>
        </p:txBody>
      </p:sp>
      <p:pic>
        <p:nvPicPr>
          <p:cNvPr id="546" name="Shape 54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47" name="Shape 547"/>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If an actual object has any of the following characteristics, it may be useful to use a mock object in its place:</a:t>
            </a:r>
          </a:p>
          <a:p>
            <a:pPr algn="l" rtl="0" lvl="1" marR="0" indent="-342900" marL="914400">
              <a:lnSpc>
                <a:spcPct val="100000"/>
              </a:lnSpc>
              <a:spcBef>
                <a:spcPts val="0"/>
              </a:spcBef>
              <a:spcAft>
                <a:spcPts val="0"/>
              </a:spcAft>
              <a:buClr>
                <a:schemeClr val="dk1"/>
              </a:buClr>
              <a:buSzPct val="100000"/>
              <a:buFont typeface="Arial"/>
              <a:buChar char="○"/>
            </a:pPr>
            <a:r>
              <a:rPr sz="1800" lang="en-GB">
                <a:solidFill>
                  <a:schemeClr val="dk1"/>
                </a:solidFill>
              </a:rPr>
              <a:t>the object supplies non-deterministic results (e.g., the current time or the current temperature)</a:t>
            </a:r>
          </a:p>
          <a:p>
            <a:pPr algn="l" rtl="0" lvl="1" marR="0" indent="-342900" marL="914400">
              <a:lnSpc>
                <a:spcPct val="100000"/>
              </a:lnSpc>
              <a:spcBef>
                <a:spcPts val="0"/>
              </a:spcBef>
              <a:spcAft>
                <a:spcPts val="0"/>
              </a:spcAft>
              <a:buClr>
                <a:schemeClr val="dk1"/>
              </a:buClr>
              <a:buSzPct val="100000"/>
              <a:buFont typeface="Arial"/>
              <a:buChar char="○"/>
            </a:pPr>
            <a:r>
              <a:rPr sz="1800" lang="en-GB">
                <a:solidFill>
                  <a:schemeClr val="dk1"/>
                </a:solidFill>
              </a:rPr>
              <a:t>it has states that are difficult to create or reproduce (e.g., a network error)</a:t>
            </a:r>
          </a:p>
          <a:p>
            <a:pPr algn="l" rtl="0" lvl="1" marR="0" indent="-342900" marL="914400">
              <a:lnSpc>
                <a:spcPct val="100000"/>
              </a:lnSpc>
              <a:spcBef>
                <a:spcPts val="0"/>
              </a:spcBef>
              <a:spcAft>
                <a:spcPts val="0"/>
              </a:spcAft>
              <a:buClr>
                <a:schemeClr val="dk1"/>
              </a:buClr>
              <a:buSzPct val="100000"/>
              <a:buFont typeface="Arial"/>
              <a:buChar char="○"/>
            </a:pPr>
            <a:r>
              <a:rPr sz="1800" lang="en-GB">
                <a:solidFill>
                  <a:schemeClr val="dk1"/>
                </a:solidFill>
              </a:rPr>
              <a:t>it is slow (e.g., a complete database, which would have to be initialized before the test)</a:t>
            </a:r>
          </a:p>
          <a:p>
            <a:pPr algn="l" rtl="0" lvl="1" marR="0" indent="-342900" marL="914400">
              <a:lnSpc>
                <a:spcPct val="100000"/>
              </a:lnSpc>
              <a:spcBef>
                <a:spcPts val="0"/>
              </a:spcBef>
              <a:spcAft>
                <a:spcPts val="0"/>
              </a:spcAft>
              <a:buClr>
                <a:schemeClr val="dk1"/>
              </a:buClr>
              <a:buSzPct val="100000"/>
              <a:buFont typeface="Arial"/>
              <a:buChar char="○"/>
            </a:pPr>
            <a:r>
              <a:rPr sz="1800" lang="en-GB">
                <a:solidFill>
                  <a:schemeClr val="dk1"/>
                </a:solidFill>
              </a:rPr>
              <a:t>it does not yet exist or may change behavior</a:t>
            </a:r>
          </a:p>
          <a:p>
            <a:pPr algn="l" rtl="0" lvl="0" marR="0">
              <a:lnSpc>
                <a:spcPct val="100000"/>
              </a:lnSpc>
              <a:spcBef>
                <a:spcPts val="0"/>
              </a:spcBef>
              <a:spcAft>
                <a:spcPts val="0"/>
              </a:spcAft>
              <a:buNone/>
            </a:pPr>
            <a:r>
              <a:t/>
            </a:r>
            <a:endParaRPr sz="1800">
              <a:solidFill>
                <a:schemeClr val="dk1"/>
              </a:solidFill>
            </a:endParaRPr>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548" name="Shape 54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y="0" x="0"/>
          <a:ext cy="0" cx="0"/>
          <a:chOff y="0" x="0"/>
          <a:chExt cy="0" cx="0"/>
        </a:xfrm>
      </p:grpSpPr>
      <p:sp>
        <p:nvSpPr>
          <p:cNvPr id="553" name="Shape 553"/>
          <p:cNvSpPr txBox="1"/>
          <p:nvPr>
            <p:ph type="ctrTitle"/>
          </p:nvPr>
        </p:nvSpPr>
        <p:spPr>
          <a:xfrm>
            <a:off y="-169250" x="989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8115"/>
                </a:solidFill>
              </a:rPr>
              <a:t>What to</a:t>
            </a:r>
            <a:r>
              <a:rPr lang="en-GB">
                <a:solidFill>
                  <a:srgbClr val="000000"/>
                </a:solidFill>
              </a:rPr>
              <a:t> Mock</a:t>
            </a:r>
          </a:p>
        </p:txBody>
      </p:sp>
      <p:pic>
        <p:nvPicPr>
          <p:cNvPr id="554" name="Shape 55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55" name="Shape 555"/>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Objects or pieces of code you don’t need to test</a:t>
            </a:r>
          </a:p>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A good rule of thumb is to mock as close to the source as possible</a:t>
            </a:r>
          </a:p>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If you have a function call that calls an external API, mock out the external API, not the whole function</a:t>
            </a:r>
          </a:p>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Similarly, don’t mock return values when you could construct a real return value of the correct type with the correct attributes</a:t>
            </a:r>
          </a:p>
          <a:p>
            <a:pPr algn="l" rtl="0" lvl="0" marR="0">
              <a:lnSpc>
                <a:spcPct val="100000"/>
              </a:lnSpc>
              <a:spcBef>
                <a:spcPts val="0"/>
              </a:spcBef>
              <a:spcAft>
                <a:spcPts val="0"/>
              </a:spcAft>
              <a:buNone/>
            </a:pPr>
            <a:r>
              <a:t/>
            </a:r>
            <a:endParaRPr sz="1800">
              <a:solidFill>
                <a:schemeClr val="dk1"/>
              </a:solidFill>
            </a:endParaRPr>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556" name="Shape 55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y="0" x="0"/>
          <a:ext cy="0" cx="0"/>
          <a:chOff y="0" x="0"/>
          <a:chExt cy="0" cx="0"/>
        </a:xfrm>
      </p:grpSpPr>
      <p:sp>
        <p:nvSpPr>
          <p:cNvPr id="561" name="Shape 561"/>
          <p:cNvSpPr txBox="1"/>
          <p:nvPr>
            <p:ph type="ctrTitle"/>
          </p:nvPr>
        </p:nvSpPr>
        <p:spPr>
          <a:xfrm>
            <a:off y="-1692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8115"/>
                </a:solidFill>
              </a:rPr>
              <a:t>What NOT </a:t>
            </a:r>
            <a:r>
              <a:rPr lang="en-GB">
                <a:solidFill>
                  <a:srgbClr val="000000"/>
                </a:solidFill>
              </a:rPr>
              <a:t>to Mock</a:t>
            </a:r>
          </a:p>
        </p:txBody>
      </p:sp>
      <p:pic>
        <p:nvPicPr>
          <p:cNvPr id="562" name="Shape 56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63" name="Shape 563"/>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a:lnSpc>
                <a:spcPct val="100000"/>
              </a:lnSpc>
              <a:spcBef>
                <a:spcPts val="0"/>
              </a:spcBef>
              <a:spcAft>
                <a:spcPts val="0"/>
              </a:spcAft>
              <a:buNone/>
            </a:pPr>
            <a:r>
              <a:rPr sz="2400" lang="en-GB">
                <a:solidFill>
                  <a:schemeClr val="dk1"/>
                </a:solidFill>
              </a:rPr>
              <a:t>You should not use mocking when you are interested in</a:t>
            </a:r>
          </a:p>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Data that comes from external resources or the DB</a:t>
            </a:r>
          </a:p>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Transactions</a:t>
            </a:r>
          </a:p>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The interaction of your application with your application server or environment</a:t>
            </a:r>
          </a:p>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Testing multiple modules together as a single</a:t>
            </a:r>
          </a:p>
          <a:p>
            <a:pPr algn="l" rtl="0" lvl="0" marR="0">
              <a:lnSpc>
                <a:spcPct val="100000"/>
              </a:lnSpc>
              <a:spcBef>
                <a:spcPts val="0"/>
              </a:spcBef>
              <a:spcAft>
                <a:spcPts val="0"/>
              </a:spcAft>
              <a:buNone/>
            </a:pPr>
            <a:r>
              <a:t/>
            </a:r>
            <a:endParaRPr sz="2400">
              <a:solidFill>
                <a:schemeClr val="dk1"/>
              </a:solidFill>
            </a:endParaRPr>
          </a:p>
          <a:p>
            <a:pPr algn="l" rtl="0" lvl="0" marR="0">
              <a:lnSpc>
                <a:spcPct val="100000"/>
              </a:lnSpc>
              <a:spcBef>
                <a:spcPts val="0"/>
              </a:spcBef>
              <a:spcAft>
                <a:spcPts val="0"/>
              </a:spcAft>
              <a:buNone/>
            </a:pPr>
            <a:r>
              <a:rPr sz="2400" lang="en-GB">
                <a:solidFill>
                  <a:schemeClr val="dk1"/>
                </a:solidFill>
              </a:rPr>
              <a:t>If you actually want to see the interaction of the whole module then you need </a:t>
            </a:r>
            <a:r>
              <a:rPr b="1" sz="2400" lang="en-GB">
                <a:solidFill>
                  <a:schemeClr val="dk1"/>
                </a:solidFill>
              </a:rPr>
              <a:t>integration</a:t>
            </a:r>
            <a:r>
              <a:rPr sz="2400" lang="en-GB">
                <a:solidFill>
                  <a:schemeClr val="dk1"/>
                </a:solidFill>
              </a:rPr>
              <a:t> tests</a:t>
            </a:r>
          </a:p>
          <a:p>
            <a:pPr algn="l" rtl="0" lvl="0" marR="0">
              <a:lnSpc>
                <a:spcPct val="100000"/>
              </a:lnSpc>
              <a:spcBef>
                <a:spcPts val="0"/>
              </a:spcBef>
              <a:spcAft>
                <a:spcPts val="0"/>
              </a:spcAft>
              <a:buNone/>
            </a:pPr>
            <a:r>
              <a:t/>
            </a:r>
            <a:endParaRPr sz="2400">
              <a:solidFill>
                <a:schemeClr val="dk1"/>
              </a:solidFill>
            </a:endParaRPr>
          </a:p>
          <a:p>
            <a:pPr algn="l" rtl="0" lvl="0" marR="0">
              <a:lnSpc>
                <a:spcPct val="100000"/>
              </a:lnSpc>
              <a:spcBef>
                <a:spcPts val="0"/>
              </a:spcBef>
              <a:spcAft>
                <a:spcPts val="0"/>
              </a:spcAft>
              <a:buNone/>
            </a:pPr>
            <a:r>
              <a:t/>
            </a:r>
            <a:endParaRPr sz="2400">
              <a:solidFill>
                <a:schemeClr val="dk1"/>
              </a:solidFill>
            </a:endParaRPr>
          </a:p>
          <a:p>
            <a:pPr algn="l" rtl="0" lvl="0" marR="0">
              <a:lnSpc>
                <a:spcPct val="100000"/>
              </a:lnSpc>
              <a:spcBef>
                <a:spcPts val="0"/>
              </a:spcBef>
              <a:spcAft>
                <a:spcPts val="0"/>
              </a:spcAft>
              <a:buNone/>
            </a:pPr>
            <a:r>
              <a:t/>
            </a:r>
            <a:endParaRPr sz="1800">
              <a:solidFill>
                <a:schemeClr val="dk1"/>
              </a:solidFill>
            </a:endParaRPr>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564" name="Shape 56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8" name="Shape 568"/>
        <p:cNvGrpSpPr/>
        <p:nvPr/>
      </p:nvGrpSpPr>
      <p:grpSpPr>
        <a:xfrm>
          <a:off y="0" x="0"/>
          <a:ext cy="0" cx="0"/>
          <a:chOff y="0" x="0"/>
          <a:chExt cy="0" cx="0"/>
        </a:xfrm>
      </p:grpSpPr>
      <p:sp>
        <p:nvSpPr>
          <p:cNvPr id="569" name="Shape 569"/>
          <p:cNvSpPr txBox="1"/>
          <p:nvPr>
            <p:ph type="ctrTitle"/>
          </p:nvPr>
        </p:nvSpPr>
        <p:spPr>
          <a:xfrm>
            <a:off y="-177125"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8115"/>
                </a:solidFill>
              </a:rPr>
              <a:t>Overusing </a:t>
            </a:r>
            <a:r>
              <a:rPr lang="en-GB">
                <a:solidFill>
                  <a:srgbClr val="000000"/>
                </a:solidFill>
              </a:rPr>
              <a:t>Mocks</a:t>
            </a:r>
          </a:p>
        </p:txBody>
      </p:sp>
      <p:pic>
        <p:nvPicPr>
          <p:cNvPr id="570" name="Shape 57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71" name="Shape 571"/>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a:lnSpc>
                <a:spcPct val="100000"/>
              </a:lnSpc>
              <a:spcBef>
                <a:spcPts val="0"/>
              </a:spcBef>
              <a:spcAft>
                <a:spcPts val="0"/>
              </a:spcAft>
              <a:buNone/>
            </a:pPr>
            <a:r>
              <a:rPr sz="2400" lang="en-GB"/>
              <a:t>Problems with overusing mocks</a:t>
            </a:r>
          </a:p>
          <a:p>
            <a:pPr algn="l" rtl="0" lvl="0" marR="0" indent="-381000" marL="457200">
              <a:lnSpc>
                <a:spcPct val="100000"/>
              </a:lnSpc>
              <a:spcBef>
                <a:spcPts val="0"/>
              </a:spcBef>
              <a:spcAft>
                <a:spcPts val="0"/>
              </a:spcAft>
              <a:buClr>
                <a:srgbClr val="000000"/>
              </a:buClr>
              <a:buSzPct val="100000"/>
              <a:buFont typeface="Arial"/>
              <a:buChar char="●"/>
            </a:pPr>
            <a:r>
              <a:rPr sz="2400" lang="en-GB"/>
              <a:t>Tests can be harder to understand</a:t>
            </a:r>
          </a:p>
          <a:p>
            <a:pPr algn="l" rtl="0" lvl="1" marR="0" indent="-342900" marL="914400">
              <a:lnSpc>
                <a:spcPct val="100000"/>
              </a:lnSpc>
              <a:spcBef>
                <a:spcPts val="0"/>
              </a:spcBef>
              <a:spcAft>
                <a:spcPts val="0"/>
              </a:spcAft>
              <a:buClr>
                <a:srgbClr val="000000"/>
              </a:buClr>
              <a:buSzPct val="100000"/>
              <a:buFont typeface="Arial"/>
              <a:buChar char="○"/>
            </a:pPr>
            <a:r>
              <a:rPr sz="1800" lang="en-GB"/>
              <a:t>Need to include extra code to tell the mocks how to behave</a:t>
            </a:r>
          </a:p>
          <a:p>
            <a:pPr algn="l" rtl="0" lvl="1" marR="0" indent="-342900" marL="914400">
              <a:lnSpc>
                <a:spcPct val="100000"/>
              </a:lnSpc>
              <a:spcBef>
                <a:spcPts val="0"/>
              </a:spcBef>
              <a:spcAft>
                <a:spcPts val="0"/>
              </a:spcAft>
              <a:buClr>
                <a:srgbClr val="000000"/>
              </a:buClr>
              <a:buSzPct val="100000"/>
              <a:buFont typeface="Arial"/>
              <a:buChar char="○"/>
            </a:pPr>
            <a:r>
              <a:rPr sz="1800" lang="en-GB"/>
              <a:t>Having this extra code detracts from the actual intent of what you’re trying to test</a:t>
            </a:r>
          </a:p>
          <a:p>
            <a:pPr algn="l" rtl="0" lvl="0" marR="0" indent="-381000" marL="457200">
              <a:lnSpc>
                <a:spcPct val="100000"/>
              </a:lnSpc>
              <a:spcBef>
                <a:spcPts val="0"/>
              </a:spcBef>
              <a:spcAft>
                <a:spcPts val="0"/>
              </a:spcAft>
              <a:buClr>
                <a:srgbClr val="000000"/>
              </a:buClr>
              <a:buSzPct val="100000"/>
              <a:buFont typeface="Arial"/>
              <a:buChar char="●"/>
            </a:pPr>
            <a:r>
              <a:rPr sz="2400" lang="en-GB"/>
              <a:t>Tests can be harder to maintain</a:t>
            </a:r>
          </a:p>
          <a:p>
            <a:pPr algn="l" rtl="0" lvl="1" marR="0" indent="-342900" marL="914400">
              <a:lnSpc>
                <a:spcPct val="100000"/>
              </a:lnSpc>
              <a:spcBef>
                <a:spcPts val="0"/>
              </a:spcBef>
              <a:spcAft>
                <a:spcPts val="0"/>
              </a:spcAft>
              <a:buClr>
                <a:srgbClr val="000000"/>
              </a:buClr>
              <a:buSzPct val="100000"/>
              <a:buFont typeface="Arial"/>
              <a:buChar char="○"/>
            </a:pPr>
            <a:r>
              <a:rPr sz="1800" lang="en-GB"/>
              <a:t>When you tell a mock how to behave, you're leaking implementation details of your code into your test. When implementation details in your production code change, you'll need to update your tests to reflect these changes</a:t>
            </a:r>
          </a:p>
          <a:p>
            <a:pPr algn="l" rtl="0" lvl="0" marR="0">
              <a:lnSpc>
                <a:spcPct val="100000"/>
              </a:lnSpc>
              <a:spcBef>
                <a:spcPts val="0"/>
              </a:spcBef>
              <a:spcAft>
                <a:spcPts val="0"/>
              </a:spcAft>
              <a:buNone/>
            </a:pPr>
            <a:r>
              <a:t/>
            </a:r>
            <a:endParaRPr sz="1800"/>
          </a:p>
          <a:p>
            <a:pPr rtl="0" lvl="0" indent="0" marL="0">
              <a:spcBef>
                <a:spcPts val="0"/>
              </a:spcBef>
              <a:buNone/>
            </a:pPr>
            <a:r>
              <a:t/>
            </a:r>
            <a:endParaRPr sz="1800"/>
          </a:p>
          <a:p>
            <a:pPr rtl="0" lvl="0">
              <a:spcBef>
                <a:spcPts val="0"/>
              </a:spcBef>
              <a:buNone/>
            </a:pPr>
            <a:r>
              <a:t/>
            </a:r>
            <a:endParaRPr sz="1800"/>
          </a:p>
        </p:txBody>
      </p:sp>
      <p:sp>
        <p:nvSpPr>
          <p:cNvPr id="572" name="Shape 57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y="0" x="0"/>
          <a:ext cy="0" cx="0"/>
          <a:chOff y="0" x="0"/>
          <a:chExt cy="0" cx="0"/>
        </a:xfrm>
      </p:grpSpPr>
      <p:sp>
        <p:nvSpPr>
          <p:cNvPr id="577" name="Shape 577"/>
          <p:cNvSpPr txBox="1"/>
          <p:nvPr>
            <p:ph type="ctrTitle"/>
          </p:nvPr>
        </p:nvSpPr>
        <p:spPr>
          <a:xfrm>
            <a:off y="-177125"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8115"/>
                </a:solidFill>
              </a:rPr>
              <a:t>How much </a:t>
            </a:r>
            <a:r>
              <a:rPr lang="en-GB">
                <a:solidFill>
                  <a:srgbClr val="000000"/>
                </a:solidFill>
              </a:rPr>
              <a:t>to Mock</a:t>
            </a:r>
          </a:p>
        </p:txBody>
      </p:sp>
      <p:pic>
        <p:nvPicPr>
          <p:cNvPr id="578" name="Shape 57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79" name="Shape 579"/>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indent="-381000" marL="457200">
              <a:lnSpc>
                <a:spcPct val="100000"/>
              </a:lnSpc>
              <a:spcBef>
                <a:spcPts val="0"/>
              </a:spcBef>
              <a:spcAft>
                <a:spcPts val="0"/>
              </a:spcAft>
              <a:buClr>
                <a:srgbClr val="000000"/>
              </a:buClr>
              <a:buSzPct val="100000"/>
              <a:buFont typeface="Arial"/>
              <a:buChar char="●"/>
            </a:pPr>
            <a:r>
              <a:rPr sz="2400" lang="en-GB"/>
              <a:t>Some signs that you're overusing mocks</a:t>
            </a:r>
          </a:p>
          <a:p>
            <a:pPr algn="l" rtl="0" lvl="1" marR="0" indent="-381000" marL="914400">
              <a:lnSpc>
                <a:spcPct val="100000"/>
              </a:lnSpc>
              <a:spcBef>
                <a:spcPts val="0"/>
              </a:spcBef>
              <a:spcAft>
                <a:spcPts val="0"/>
              </a:spcAft>
              <a:buClr>
                <a:srgbClr val="000000"/>
              </a:buClr>
              <a:buSzPct val="100000"/>
              <a:buFont typeface="Arial"/>
              <a:buChar char="○"/>
            </a:pPr>
            <a:r>
              <a:rPr sz="2400" lang="en-GB"/>
              <a:t>Mocking out more than two classes</a:t>
            </a:r>
          </a:p>
          <a:p>
            <a:pPr algn="l" rtl="0" lvl="1" marR="0" indent="-381000" marL="914400">
              <a:lnSpc>
                <a:spcPct val="100000"/>
              </a:lnSpc>
              <a:spcBef>
                <a:spcPts val="0"/>
              </a:spcBef>
              <a:spcAft>
                <a:spcPts val="0"/>
              </a:spcAft>
              <a:buClr>
                <a:srgbClr val="000000"/>
              </a:buClr>
              <a:buSzPct val="100000"/>
              <a:buFont typeface="Arial"/>
              <a:buChar char="○"/>
            </a:pPr>
            <a:r>
              <a:rPr sz="2400" lang="en-GB"/>
              <a:t>Mocks specifies how more than two methods should behave</a:t>
            </a:r>
          </a:p>
          <a:p>
            <a:pPr algn="l" rtl="0" lvl="0" marR="0">
              <a:lnSpc>
                <a:spcPct val="100000"/>
              </a:lnSpc>
              <a:spcBef>
                <a:spcPts val="0"/>
              </a:spcBef>
              <a:spcAft>
                <a:spcPts val="0"/>
              </a:spcAft>
              <a:buNone/>
            </a:pPr>
            <a:r>
              <a:t/>
            </a:r>
            <a:endParaRPr sz="1800"/>
          </a:p>
          <a:p>
            <a:pPr rtl="0" lvl="0" indent="0" marL="0">
              <a:spcBef>
                <a:spcPts val="0"/>
              </a:spcBef>
              <a:buNone/>
            </a:pPr>
            <a:r>
              <a:t/>
            </a:r>
            <a:endParaRPr sz="1800"/>
          </a:p>
          <a:p>
            <a:pPr rtl="0" lvl="0">
              <a:spcBef>
                <a:spcPts val="0"/>
              </a:spcBef>
              <a:buNone/>
            </a:pPr>
            <a:r>
              <a:t/>
            </a:r>
            <a:endParaRPr sz="1800"/>
          </a:p>
        </p:txBody>
      </p:sp>
      <p:sp>
        <p:nvSpPr>
          <p:cNvPr id="580" name="Shape 58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y="0" x="0"/>
          <a:ext cy="0" cx="0"/>
          <a:chOff y="0" x="0"/>
          <a:chExt cy="0" cx="0"/>
        </a:xfrm>
      </p:grpSpPr>
      <p:sp>
        <p:nvSpPr>
          <p:cNvPr id="585" name="Shape 585"/>
          <p:cNvSpPr txBox="1"/>
          <p:nvPr>
            <p:ph type="ctrTitle"/>
          </p:nvPr>
        </p:nvSpPr>
        <p:spPr>
          <a:xfrm>
            <a:off y="-169250" x="98900"/>
            <a:ext cy="1159799" cx="8282999"/>
          </a:xfrm>
          <a:prstGeom prst="rect">
            <a:avLst/>
          </a:prstGeom>
        </p:spPr>
        <p:txBody>
          <a:bodyPr bIns="91425" rIns="91425" lIns="91425" tIns="91425" anchor="b" anchorCtr="0">
            <a:noAutofit/>
          </a:bodyPr>
          <a:lstStyle/>
          <a:p>
            <a:pPr algn="l" rtl="0" lvl="0" indent="457200" marL="1371600">
              <a:spcBef>
                <a:spcPts val="0"/>
              </a:spcBef>
              <a:buNone/>
            </a:pPr>
            <a:r>
              <a:rPr lang="en-GB">
                <a:solidFill>
                  <a:srgbClr val="D88115"/>
                </a:solidFill>
              </a:rPr>
              <a:t> Best</a:t>
            </a:r>
            <a:r>
              <a:rPr lang="en-GB">
                <a:solidFill>
                  <a:srgbClr val="000000"/>
                </a:solidFill>
              </a:rPr>
              <a:t> Practices</a:t>
            </a:r>
          </a:p>
        </p:txBody>
      </p:sp>
      <p:pic>
        <p:nvPicPr>
          <p:cNvPr id="586" name="Shape 58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87" name="Shape 587"/>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Don’t mock your model</a:t>
            </a:r>
          </a:p>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Don’t mock servlet api</a:t>
            </a:r>
          </a:p>
          <a:p>
            <a:pPr algn="l" rtl="0" lvl="1" marR="0" indent="-381000" marL="914400">
              <a:lnSpc>
                <a:spcPct val="100000"/>
              </a:lnSpc>
              <a:spcBef>
                <a:spcPts val="0"/>
              </a:spcBef>
              <a:spcAft>
                <a:spcPts val="0"/>
              </a:spcAft>
              <a:buClr>
                <a:schemeClr val="dk1"/>
              </a:buClr>
              <a:buSzPct val="100000"/>
              <a:buFont typeface="Arial"/>
              <a:buChar char="○"/>
            </a:pPr>
            <a:r>
              <a:rPr sz="2400" lang="en-GB">
                <a:solidFill>
                  <a:schemeClr val="dk1"/>
                </a:solidFill>
              </a:rPr>
              <a:t>org.springframework.mock.web</a:t>
            </a:r>
          </a:p>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Don’t replace asserts with verify</a:t>
            </a:r>
          </a:p>
          <a:p>
            <a:pPr algn="l" rtl="0" lvl="1" marR="0" indent="-381000" marL="914400">
              <a:lnSpc>
                <a:spcPct val="100000"/>
              </a:lnSpc>
              <a:spcBef>
                <a:spcPts val="0"/>
              </a:spcBef>
              <a:spcAft>
                <a:spcPts val="0"/>
              </a:spcAft>
              <a:buClr>
                <a:schemeClr val="dk1"/>
              </a:buClr>
              <a:buSzPct val="100000"/>
              <a:buFont typeface="Arial"/>
              <a:buChar char="○"/>
            </a:pPr>
            <a:r>
              <a:rPr sz="2400" lang="en-GB">
                <a:solidFill>
                  <a:schemeClr val="dk1"/>
                </a:solidFill>
              </a:rPr>
              <a:t>If it doesn’t contain asserts, and instead contains a long list of verify() calls, then you’re relying on side effects</a:t>
            </a:r>
          </a:p>
          <a:p>
            <a:pPr algn="l" rtl="0" lvl="1" marR="0" indent="-381000" marL="914400">
              <a:lnSpc>
                <a:spcPct val="100000"/>
              </a:lnSpc>
              <a:spcBef>
                <a:spcPts val="0"/>
              </a:spcBef>
              <a:spcAft>
                <a:spcPts val="0"/>
              </a:spcAft>
              <a:buClr>
                <a:schemeClr val="dk1"/>
              </a:buClr>
              <a:buSzPct val="100000"/>
              <a:buFont typeface="Arial"/>
              <a:buChar char="○"/>
            </a:pPr>
            <a:r>
              <a:rPr sz="2400" lang="en-GB">
                <a:solidFill>
                  <a:schemeClr val="dk1"/>
                </a:solidFill>
              </a:rPr>
              <a:t>This is a unit-test bad smell, especially if there are several objects that need to be verified</a:t>
            </a:r>
          </a:p>
          <a:p>
            <a:pPr algn="l" rtl="0" lvl="0" marR="0">
              <a:lnSpc>
                <a:spcPct val="100000"/>
              </a:lnSpc>
              <a:spcBef>
                <a:spcPts val="0"/>
              </a:spcBef>
              <a:spcAft>
                <a:spcPts val="0"/>
              </a:spcAft>
              <a:buNone/>
            </a:pPr>
            <a:r>
              <a:t/>
            </a:r>
            <a:endParaRPr sz="1800">
              <a:solidFill>
                <a:schemeClr val="dk1"/>
              </a:solidFill>
            </a:endParaRPr>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588" name="Shape 58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2" name="Shape 592"/>
        <p:cNvGrpSpPr/>
        <p:nvPr/>
      </p:nvGrpSpPr>
      <p:grpSpPr>
        <a:xfrm>
          <a:off y="0" x="0"/>
          <a:ext cy="0" cx="0"/>
          <a:chOff y="0" x="0"/>
          <a:chExt cy="0" cx="0"/>
        </a:xfrm>
      </p:grpSpPr>
      <p:sp>
        <p:nvSpPr>
          <p:cNvPr id="593" name="Shape 593"/>
          <p:cNvSpPr txBox="1"/>
          <p:nvPr>
            <p:ph type="ctrTitle"/>
          </p:nvPr>
        </p:nvSpPr>
        <p:spPr>
          <a:xfrm>
            <a:off y="-169250" x="989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8115"/>
                </a:solidFill>
              </a:rPr>
              <a:t>Best</a:t>
            </a:r>
            <a:r>
              <a:rPr lang="en-GB"/>
              <a:t> Practices</a:t>
            </a:r>
          </a:p>
        </p:txBody>
      </p:sp>
      <p:pic>
        <p:nvPicPr>
          <p:cNvPr id="594" name="Shape 59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595" name="Shape 595"/>
          <p:cNvSpPr txBox="1"/>
          <p:nvPr/>
        </p:nvSpPr>
        <p:spPr>
          <a:xfrm>
            <a:off y="1073700" x="777000"/>
            <a:ext cy="3347400" cx="7758899"/>
          </a:xfrm>
          <a:prstGeom prst="rect">
            <a:avLst/>
          </a:prstGeom>
          <a:noFill/>
          <a:ln>
            <a:noFill/>
          </a:ln>
        </p:spPr>
        <p:txBody>
          <a:bodyPr bIns="91425" rIns="91425" lIns="91425" tIns="91425" anchor="t" anchorCtr="0">
            <a:noAutofit/>
          </a:bodyPr>
          <a:lstStyle/>
          <a:p>
            <a:pPr algn="l" rtl="0" lvl="0" marR="0" indent="-381000" marL="457200">
              <a:lnSpc>
                <a:spcPct val="100000"/>
              </a:lnSpc>
              <a:spcBef>
                <a:spcPts val="0"/>
              </a:spcBef>
              <a:spcAft>
                <a:spcPts val="0"/>
              </a:spcAft>
              <a:buClr>
                <a:schemeClr val="dk1"/>
              </a:buClr>
              <a:buSzPct val="100000"/>
              <a:buFont typeface="Arial"/>
              <a:buChar char="●"/>
            </a:pPr>
            <a:r>
              <a:rPr sz="2400" lang="en-GB">
                <a:solidFill>
                  <a:schemeClr val="dk1"/>
                </a:solidFill>
              </a:rPr>
              <a:t>Mock across architecturally significant boundaries. For example, mock out the database, web server, and any external service</a:t>
            </a:r>
          </a:p>
          <a:p>
            <a:pPr algn="l" rtl="0" lvl="0" marR="0">
              <a:lnSpc>
                <a:spcPct val="100000"/>
              </a:lnSpc>
              <a:spcBef>
                <a:spcPts val="0"/>
              </a:spcBef>
              <a:spcAft>
                <a:spcPts val="0"/>
              </a:spcAft>
              <a:buNone/>
            </a:pPr>
            <a:r>
              <a:t/>
            </a:r>
            <a:endParaRPr sz="2400">
              <a:solidFill>
                <a:schemeClr val="dk1"/>
              </a:solidFill>
            </a:endParaRPr>
          </a:p>
          <a:p>
            <a:pPr algn="l" rtl="0" lvl="0" marR="0">
              <a:lnSpc>
                <a:spcPct val="100000"/>
              </a:lnSpc>
              <a:spcBef>
                <a:spcPts val="0"/>
              </a:spcBef>
              <a:spcAft>
                <a:spcPts val="0"/>
              </a:spcAft>
              <a:buNone/>
            </a:pPr>
            <a:r>
              <a:t/>
            </a:r>
            <a:endParaRPr sz="1800">
              <a:solidFill>
                <a:schemeClr val="dk1"/>
              </a:solidFill>
            </a:endParaRPr>
          </a:p>
          <a:p>
            <a:pPr rtl="0" lvl="0" indent="0" marL="0">
              <a:spcBef>
                <a:spcPts val="0"/>
              </a:spcBef>
              <a:buNone/>
            </a:pPr>
            <a:r>
              <a:t/>
            </a:r>
            <a:endParaRPr sz="1800">
              <a:solidFill>
                <a:schemeClr val="dk1"/>
              </a:solidFill>
            </a:endParaRPr>
          </a:p>
          <a:p>
            <a:pPr rtl="0" lvl="0">
              <a:spcBef>
                <a:spcPts val="0"/>
              </a:spcBef>
              <a:buNone/>
            </a:pPr>
            <a:r>
              <a:t/>
            </a:r>
            <a:endParaRPr sz="1800"/>
          </a:p>
        </p:txBody>
      </p:sp>
      <p:sp>
        <p:nvSpPr>
          <p:cNvPr id="596" name="Shape 59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y="0" x="0"/>
          <a:ext cy="0" cx="0"/>
          <a:chOff y="0" x="0"/>
          <a:chExt cy="0" cx="0"/>
        </a:xfrm>
      </p:grpSpPr>
      <p:sp>
        <p:nvSpPr>
          <p:cNvPr id="601" name="Shape 601"/>
          <p:cNvSpPr txBox="1"/>
          <p:nvPr>
            <p:ph type="ctrTitle"/>
          </p:nvPr>
        </p:nvSpPr>
        <p:spPr>
          <a:xfrm>
            <a:off y="-169250" x="98900"/>
            <a:ext cy="1159799" cx="8282999"/>
          </a:xfrm>
          <a:prstGeom prst="rect">
            <a:avLst/>
          </a:prstGeom>
        </p:spPr>
        <p:txBody>
          <a:bodyPr bIns="91425" rIns="91425" lIns="91425" tIns="91425" anchor="b" anchorCtr="0">
            <a:noAutofit/>
          </a:bodyPr>
          <a:lstStyle/>
          <a:p>
            <a:pPr algn="l" rtl="0" lvl="0" indent="457200" marL="1371600">
              <a:spcBef>
                <a:spcPts val="0"/>
              </a:spcBef>
              <a:buNone/>
            </a:pPr>
            <a:r>
              <a:rPr sz="3600" lang="en-GB">
                <a:solidFill>
                  <a:srgbClr val="D88115"/>
                </a:solidFill>
              </a:rPr>
              <a:t> Common </a:t>
            </a:r>
            <a:r>
              <a:rPr sz="3600" lang="en-GB">
                <a:solidFill>
                  <a:srgbClr val="000000"/>
                </a:solidFill>
              </a:rPr>
              <a:t>Frameworks</a:t>
            </a:r>
          </a:p>
        </p:txBody>
      </p:sp>
      <p:pic>
        <p:nvPicPr>
          <p:cNvPr id="602" name="Shape 60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03" name="Shape 60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pic>
        <p:nvPicPr>
          <p:cNvPr id="604" name="Shape 604"/>
          <p:cNvPicPr preferRelativeResize="0"/>
          <p:nvPr/>
        </p:nvPicPr>
        <p:blipFill>
          <a:blip r:embed="rId4">
            <a:alphaModFix/>
          </a:blip>
          <a:stretch>
            <a:fillRect/>
          </a:stretch>
        </p:blipFill>
        <p:spPr>
          <a:xfrm>
            <a:off y="1543900" x="838550"/>
            <a:ext cy="571500" cx="2009775"/>
          </a:xfrm>
          <a:prstGeom prst="rect">
            <a:avLst/>
          </a:prstGeom>
          <a:noFill/>
          <a:ln>
            <a:noFill/>
          </a:ln>
        </p:spPr>
      </p:pic>
      <p:pic>
        <p:nvPicPr>
          <p:cNvPr id="605" name="Shape 605"/>
          <p:cNvPicPr preferRelativeResize="0"/>
          <p:nvPr/>
        </p:nvPicPr>
        <p:blipFill>
          <a:blip r:embed="rId5">
            <a:alphaModFix/>
          </a:blip>
          <a:stretch>
            <a:fillRect/>
          </a:stretch>
        </p:blipFill>
        <p:spPr>
          <a:xfrm>
            <a:off y="1202175" x="3730500"/>
            <a:ext cy="1066800" cx="2124075"/>
          </a:xfrm>
          <a:prstGeom prst="rect">
            <a:avLst/>
          </a:prstGeom>
          <a:noFill/>
          <a:ln>
            <a:noFill/>
          </a:ln>
        </p:spPr>
      </p:pic>
      <p:pic>
        <p:nvPicPr>
          <p:cNvPr id="606" name="Shape 606"/>
          <p:cNvPicPr preferRelativeResize="0"/>
          <p:nvPr/>
        </p:nvPicPr>
        <p:blipFill>
          <a:blip r:embed="rId6">
            <a:alphaModFix/>
          </a:blip>
          <a:stretch>
            <a:fillRect/>
          </a:stretch>
        </p:blipFill>
        <p:spPr>
          <a:xfrm>
            <a:off y="2980250" x="307037"/>
            <a:ext cy="428625" cx="2286000"/>
          </a:xfrm>
          <a:prstGeom prst="rect">
            <a:avLst/>
          </a:prstGeom>
          <a:noFill/>
          <a:ln>
            <a:noFill/>
          </a:ln>
        </p:spPr>
      </p:pic>
      <p:pic>
        <p:nvPicPr>
          <p:cNvPr id="607" name="Shape 607"/>
          <p:cNvPicPr preferRelativeResize="0"/>
          <p:nvPr/>
        </p:nvPicPr>
        <p:blipFill>
          <a:blip r:embed="rId7">
            <a:alphaModFix/>
          </a:blip>
          <a:stretch>
            <a:fillRect/>
          </a:stretch>
        </p:blipFill>
        <p:spPr>
          <a:xfrm>
            <a:off y="2314575" x="6431675"/>
            <a:ext cy="514350" cx="2400300"/>
          </a:xfrm>
          <a:prstGeom prst="rect">
            <a:avLst/>
          </a:prstGeom>
          <a:noFill/>
          <a:ln>
            <a:noFill/>
          </a:ln>
        </p:spPr>
      </p:pic>
      <p:pic>
        <p:nvPicPr>
          <p:cNvPr id="608" name="Shape 608"/>
          <p:cNvPicPr preferRelativeResize="0"/>
          <p:nvPr/>
        </p:nvPicPr>
        <p:blipFill>
          <a:blip r:embed="rId8">
            <a:alphaModFix/>
          </a:blip>
          <a:stretch>
            <a:fillRect/>
          </a:stretch>
        </p:blipFill>
        <p:spPr>
          <a:xfrm>
            <a:off y="3481600" x="3673812"/>
            <a:ext cy="514350" cx="2847975"/>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 name="Shape 612"/>
        <p:cNvGrpSpPr/>
        <p:nvPr/>
      </p:nvGrpSpPr>
      <p:grpSpPr>
        <a:xfrm>
          <a:off y="0" x="0"/>
          <a:ext cy="0" cx="0"/>
          <a:chOff y="0" x="0"/>
          <a:chExt cy="0" cx="0"/>
        </a:xfrm>
      </p:grpSpPr>
      <p:sp>
        <p:nvSpPr>
          <p:cNvPr id="613" name="Shape 613"/>
          <p:cNvSpPr txBox="1"/>
          <p:nvPr>
            <p:ph type="ctrTitle"/>
          </p:nvPr>
        </p:nvSpPr>
        <p:spPr>
          <a:xfrm>
            <a:off y="847600" x="47405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8115"/>
                </a:solidFill>
              </a:rPr>
              <a:t>Data</a:t>
            </a:r>
            <a:r>
              <a:rPr lang="en-GB">
                <a:solidFill>
                  <a:srgbClr val="000000"/>
                </a:solidFill>
              </a:rPr>
              <a:t> Mothers</a:t>
            </a:r>
          </a:p>
        </p:txBody>
      </p:sp>
      <p:pic>
        <p:nvPicPr>
          <p:cNvPr id="614" name="Shape 61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15" name="Shape 61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616" name="Shape 616"/>
          <p:cNvSpPr txBox="1"/>
          <p:nvPr/>
        </p:nvSpPr>
        <p:spPr>
          <a:xfrm>
            <a:off y="2158175" x="736100"/>
            <a:ext cy="1860300" cx="7758899"/>
          </a:xfrm>
          <a:prstGeom prst="rect">
            <a:avLst/>
          </a:prstGeom>
          <a:noFill/>
          <a:ln>
            <a:noFill/>
          </a:ln>
        </p:spPr>
        <p:txBody>
          <a:bodyPr bIns="91425" rIns="91425" lIns="91425" tIns="91425" anchor="t" anchorCtr="0">
            <a:noAutofit/>
          </a:bodyPr>
          <a:lstStyle/>
          <a:p>
            <a:pPr algn="ctr" rtl="0" lvl="0" indent="0" marL="0">
              <a:spcBef>
                <a:spcPts val="0"/>
              </a:spcBef>
              <a:buNone/>
            </a:pPr>
            <a:r>
              <a:rPr b="1" sz="3600" lang="en-GB"/>
              <a:t>Demo</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0" name="Shape 620"/>
        <p:cNvGrpSpPr/>
        <p:nvPr/>
      </p:nvGrpSpPr>
      <p:grpSpPr>
        <a:xfrm>
          <a:off y="0" x="0"/>
          <a:ext cy="0" cx="0"/>
          <a:chOff y="0" x="0"/>
          <a:chExt cy="0" cx="0"/>
        </a:xfrm>
      </p:grpSpPr>
      <p:sp>
        <p:nvSpPr>
          <p:cNvPr id="621" name="Shape 621"/>
          <p:cNvSpPr txBox="1"/>
          <p:nvPr>
            <p:ph type="ctrTitle"/>
          </p:nvPr>
        </p:nvSpPr>
        <p:spPr>
          <a:xfrm>
            <a:off y="1888150" x="503400"/>
            <a:ext cy="1159799" cx="8282999"/>
          </a:xfrm>
          <a:prstGeom prst="rect">
            <a:avLst/>
          </a:prstGeom>
        </p:spPr>
        <p:txBody>
          <a:bodyPr bIns="91425" rIns="91425" lIns="91425" tIns="91425" anchor="b" anchorCtr="0">
            <a:noAutofit/>
          </a:bodyPr>
          <a:lstStyle/>
          <a:p>
            <a:pPr algn="l" rtl="0" lvl="0" indent="0" marL="0">
              <a:spcBef>
                <a:spcPts val="0"/>
              </a:spcBef>
              <a:buNone/>
            </a:pPr>
            <a:r>
              <a:rPr sz="4500" lang="en-GB">
                <a:solidFill>
                  <a:srgbClr val="000000"/>
                </a:solidFill>
              </a:rPr>
              <a:t>  Coverage </a:t>
            </a:r>
            <a:r>
              <a:rPr sz="4500" lang="en-GB">
                <a:solidFill>
                  <a:srgbClr val="D88115"/>
                </a:solidFill>
              </a:rPr>
              <a:t>Metrics and Tools</a:t>
            </a:r>
          </a:p>
        </p:txBody>
      </p:sp>
      <p:pic>
        <p:nvPicPr>
          <p:cNvPr id="622" name="Shape 62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23" name="Shape 62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y="0" x="0"/>
          <a:ext cy="0" cx="0"/>
          <a:chOff y="0" x="0"/>
          <a:chExt cy="0" cx="0"/>
        </a:xfrm>
      </p:grpSpPr>
      <p:sp>
        <p:nvSpPr>
          <p:cNvPr id="69" name="Shape 69"/>
          <p:cNvSpPr txBox="1"/>
          <p:nvPr>
            <p:ph type="ctrTitle"/>
          </p:nvPr>
        </p:nvSpPr>
        <p:spPr>
          <a:xfrm>
            <a:off y="231579" x="759475"/>
            <a:ext cy="1159874" cx="7993499"/>
          </a:xfrm>
          <a:prstGeom prst="rect">
            <a:avLst/>
          </a:prstGeom>
          <a:noFill/>
          <a:ln>
            <a:noFill/>
          </a:ln>
        </p:spPr>
        <p:txBody>
          <a:bodyPr bIns="91425" rIns="91425" lIns="91425" tIns="91425" anchor="b" anchorCtr="0">
            <a:noAutofit/>
          </a:bodyPr>
          <a:lstStyle/>
          <a:p>
            <a:pPr algn="ctr" rtl="0" lvl="0" marR="0" indent="0" marL="0">
              <a:lnSpc>
                <a:spcPct val="100000"/>
              </a:lnSpc>
              <a:spcBef>
                <a:spcPts val="0"/>
              </a:spcBef>
              <a:spcAft>
                <a:spcPts val="0"/>
              </a:spcAft>
              <a:buClr>
                <a:schemeClr val="dk1"/>
              </a:buClr>
              <a:buSzPct val="25000"/>
              <a:buFont typeface="Arial"/>
              <a:buNone/>
            </a:pPr>
            <a:r>
              <a:rPr strike="noStrike" u="none" b="0" cap="none" baseline="0" sz="1800" lang="en-GB" i="0">
                <a:solidFill>
                  <a:srgbClr val="222222"/>
                </a:solidFill>
                <a:latin typeface="Arial"/>
                <a:ea typeface="Arial"/>
                <a:cs typeface="Arial"/>
                <a:sym typeface="Arial"/>
                <a:rtl val="0"/>
              </a:rPr>
              <a:t>Amazon’s web infrastructure guru James Hamilton uses Facebook’s </a:t>
            </a:r>
            <a:r>
              <a:rPr strike="noStrike" u="sng" b="0" cap="none" baseline="0" sz="1800" lang="en-GB" i="0">
                <a:solidFill>
                  <a:schemeClr val="hlink"/>
                </a:solidFill>
                <a:latin typeface="Arial"/>
                <a:ea typeface="Arial"/>
                <a:cs typeface="Arial"/>
                <a:sym typeface="Arial"/>
                <a:hlinkClick r:id="rId3"/>
                <a:rtl val="0"/>
              </a:rPr>
              <a:t>recently released energy data</a:t>
            </a:r>
            <a:r>
              <a:rPr strike="noStrike" u="none" b="0" cap="none" baseline="0" sz="1800" lang="en-GB" i="0">
                <a:solidFill>
                  <a:srgbClr val="222222"/>
                </a:solidFill>
                <a:latin typeface="Arial"/>
                <a:ea typeface="Arial"/>
                <a:cs typeface="Arial"/>
                <a:sym typeface="Arial"/>
                <a:rtl val="0"/>
              </a:rPr>
              <a:t> to </a:t>
            </a:r>
            <a:r>
              <a:rPr strike="noStrike" u="sng" b="0" cap="none" baseline="0" sz="1800" lang="en-GB" i="0">
                <a:solidFill>
                  <a:schemeClr val="hlink"/>
                </a:solidFill>
                <a:latin typeface="Arial"/>
                <a:ea typeface="Arial"/>
                <a:cs typeface="Arial"/>
                <a:sym typeface="Arial"/>
                <a:hlinkClick r:id="rId4"/>
                <a:rtl val="0"/>
              </a:rPr>
              <a:t>make an educated guess</a:t>
            </a:r>
            <a:r>
              <a:rPr strike="noStrike" u="none" b="0" cap="none" baseline="0" sz="1800" lang="en-GB" i="0">
                <a:solidFill>
                  <a:srgbClr val="222222"/>
                </a:solidFill>
                <a:latin typeface="Arial"/>
                <a:ea typeface="Arial"/>
                <a:cs typeface="Arial"/>
                <a:sym typeface="Arial"/>
                <a:rtl val="0"/>
              </a:rPr>
              <a:t> for how many servers Facebook now has: potentially </a:t>
            </a:r>
            <a:r>
              <a:rPr strike="noStrike" u="none" b="1" cap="none" baseline="0" sz="1800" lang="en-GB" i="0">
                <a:solidFill>
                  <a:srgbClr val="222222"/>
                </a:solidFill>
                <a:latin typeface="Arial"/>
                <a:ea typeface="Arial"/>
                <a:cs typeface="Arial"/>
                <a:sym typeface="Arial"/>
                <a:rtl val="0"/>
              </a:rPr>
              <a:t>180,000.</a:t>
            </a:r>
            <a:r>
              <a:rPr strike="noStrike" u="none" b="0" cap="none" baseline="0" sz="1800" lang="en-GB" i="0">
                <a:solidFill>
                  <a:srgbClr val="222222"/>
                </a:solidFill>
                <a:latin typeface="Arial"/>
                <a:ea typeface="Arial"/>
                <a:cs typeface="Arial"/>
                <a:sym typeface="Arial"/>
                <a:rtl val="0"/>
              </a:rPr>
              <a:t> That’s up from an estimated 30,000 in the winter of 2009, and 60,000 by the Summer of 2010.</a:t>
            </a:r>
          </a:p>
        </p:txBody>
      </p:sp>
      <p:sp>
        <p:nvSpPr>
          <p:cNvPr id="70" name="Shape 70"/>
          <p:cNvSpPr txBox="1"/>
          <p:nvPr>
            <p:ph idx="1" type="subTitle"/>
          </p:nvPr>
        </p:nvSpPr>
        <p:spPr>
          <a:xfrm>
            <a:off y="1497721" x="1320582"/>
            <a:ext cy="461925" cx="7823400"/>
          </a:xfrm>
          <a:prstGeom prst="rect">
            <a:avLst/>
          </a:prstGeom>
          <a:noFill/>
          <a:ln>
            <a:noFill/>
          </a:ln>
        </p:spPr>
        <p:txBody>
          <a:bodyPr bIns="91425" rIns="91425" lIns="91425" tIns="91425" anchor="t" anchorCtr="0">
            <a:noAutofit/>
          </a:bodyPr>
          <a:lstStyle/>
          <a:p>
            <a:pPr algn="ctr" rtl="0" lvl="0" marR="0" indent="0" marL="0">
              <a:lnSpc>
                <a:spcPct val="100000"/>
              </a:lnSpc>
              <a:spcBef>
                <a:spcPts val="0"/>
              </a:spcBef>
              <a:spcAft>
                <a:spcPts val="0"/>
              </a:spcAft>
              <a:buClr>
                <a:schemeClr val="dk2"/>
              </a:buClr>
              <a:buSzPct val="25000"/>
              <a:buFont typeface="Arial"/>
              <a:buNone/>
            </a:pPr>
            <a:r>
              <a:rPr strike="noStrike" u="none" b="0" cap="none" baseline="0" sz="3000" lang="en-GB" i="0">
                <a:solidFill>
                  <a:schemeClr val="dk2"/>
                </a:solidFill>
                <a:latin typeface="Arial"/>
                <a:ea typeface="Arial"/>
                <a:cs typeface="Arial"/>
                <a:sym typeface="Arial"/>
                <a:rtl val="0"/>
              </a:rPr>
              <a:t>google has more than one million servers</a:t>
            </a:r>
          </a:p>
        </p:txBody>
      </p:sp>
      <p:pic>
        <p:nvPicPr>
          <p:cNvPr id="71" name="Shape 71"/>
          <p:cNvPicPr preferRelativeResize="0"/>
          <p:nvPr/>
        </p:nvPicPr>
        <p:blipFill rotWithShape="1">
          <a:blip r:embed="rId5">
            <a:alphaModFix/>
          </a:blip>
          <a:srcRect t="0" b="0" r="0" l="0"/>
          <a:stretch/>
        </p:blipFill>
        <p:spPr>
          <a:xfrm>
            <a:off y="1959562" x="3487800"/>
            <a:ext cy="2652562" cx="5265174"/>
          </a:xfrm>
          <a:prstGeom prst="rect">
            <a:avLst/>
          </a:prstGeom>
          <a:noFill/>
          <a:ln>
            <a:noFill/>
          </a:ln>
        </p:spPr>
      </p:pic>
      <p:pic>
        <p:nvPicPr>
          <p:cNvPr id="72" name="Shape 72"/>
          <p:cNvPicPr preferRelativeResize="0"/>
          <p:nvPr/>
        </p:nvPicPr>
        <p:blipFill rotWithShape="1">
          <a:blip r:embed="rId6">
            <a:alphaModFix/>
          </a:blip>
          <a:srcRect t="0" b="0" r="0" l="0"/>
          <a:stretch/>
        </p:blipFill>
        <p:spPr>
          <a:xfrm>
            <a:off y="3576034" x="759475"/>
            <a:ext cy="727725" cx="2143125"/>
          </a:xfrm>
          <a:prstGeom prst="rect">
            <a:avLst/>
          </a:prstGeom>
          <a:noFill/>
          <a:ln>
            <a:noFill/>
          </a:ln>
        </p:spPr>
      </p:pic>
      <p:sp>
        <p:nvSpPr>
          <p:cNvPr id="73" name="Shape 73"/>
          <p:cNvSpPr txBox="1"/>
          <p:nvPr>
            <p:ph idx="2" type="subTitle"/>
          </p:nvPr>
        </p:nvSpPr>
        <p:spPr>
          <a:xfrm>
            <a:off y="4100275" x="0"/>
            <a:ext cy="302400" cx="3935400"/>
          </a:xfrm>
          <a:prstGeom prst="rect">
            <a:avLst/>
          </a:prstGeom>
          <a:noFill/>
          <a:ln>
            <a:noFill/>
          </a:ln>
        </p:spPr>
        <p:txBody>
          <a:bodyPr bIns="91425" rIns="91425" lIns="91425" tIns="91425" anchor="t" anchorCtr="0">
            <a:noAutofit/>
          </a:bodyPr>
          <a:lstStyle/>
          <a:p>
            <a:pPr algn="l" rtl="0" lvl="0" marR="0" indent="0" marL="0">
              <a:lnSpc>
                <a:spcPct val="100000"/>
              </a:lnSpc>
              <a:spcBef>
                <a:spcPts val="0"/>
              </a:spcBef>
              <a:spcAft>
                <a:spcPts val="0"/>
              </a:spcAft>
              <a:buClr>
                <a:schemeClr val="dk1"/>
              </a:buClr>
              <a:buSzPct val="25000"/>
              <a:buFont typeface="Arial"/>
              <a:buNone/>
            </a:pPr>
            <a:r>
              <a:rPr strike="noStrike" u="none" b="0" cap="none" baseline="0" sz="3000" lang="en-GB" i="0">
                <a:solidFill>
                  <a:schemeClr val="dk1"/>
                </a:solidFill>
                <a:latin typeface="Arial"/>
                <a:ea typeface="Arial"/>
                <a:cs typeface="Arial"/>
                <a:sym typeface="Arial"/>
                <a:rtl val="0"/>
              </a:rPr>
              <a:t>10 releases per day!</a:t>
            </a:r>
          </a:p>
        </p:txBody>
      </p:sp>
      <p:sp>
        <p:nvSpPr>
          <p:cNvPr id="74" name="Shape 74"/>
          <p:cNvSpPr txBox="1"/>
          <p:nvPr/>
        </p:nvSpPr>
        <p:spPr>
          <a:xfrm>
            <a:off y="2540562" x="0"/>
            <a:ext cy="644625" cx="3249598"/>
          </a:xfrm>
          <a:prstGeom prst="rect">
            <a:avLst/>
          </a:prstGeom>
          <a:noFill/>
          <a:ln>
            <a:noFill/>
          </a:ln>
        </p:spPr>
        <p:txBody>
          <a:bodyPr bIns="91425" rIns="91425" lIns="91425" tIns="91425" anchor="t" anchorCtr="0">
            <a:noAutofit/>
          </a:bodyPr>
          <a:lstStyle/>
          <a:p>
            <a:pPr algn="l" rtl="0" lvl="0" marR="0" indent="-304800" marL="457200">
              <a:lnSpc>
                <a:spcPct val="115000"/>
              </a:lnSpc>
              <a:spcBef>
                <a:spcPts val="0"/>
              </a:spcBef>
              <a:spcAft>
                <a:spcPts val="0"/>
              </a:spcAft>
              <a:buClr>
                <a:srgbClr val="000000"/>
              </a:buClr>
              <a:buSzPct val="78571"/>
              <a:buFont typeface="Arial"/>
              <a:buChar char="●"/>
            </a:pPr>
            <a:r>
              <a:rPr strike="noStrike" u="none" b="0" cap="none" baseline="0" sz="1400" lang="en-GB" i="0">
                <a:solidFill>
                  <a:srgbClr val="000000"/>
                </a:solidFill>
                <a:latin typeface="Arial"/>
                <a:ea typeface="Arial"/>
                <a:cs typeface="Arial"/>
                <a:sym typeface="Arial"/>
                <a:rtl val="0"/>
              </a:rPr>
              <a:t>3 engineers</a:t>
            </a:r>
          </a:p>
          <a:p>
            <a:pPr algn="l" rtl="0" lvl="0" marR="0" indent="-304800" marL="457200">
              <a:lnSpc>
                <a:spcPct val="115000"/>
              </a:lnSpc>
              <a:spcBef>
                <a:spcPts val="0"/>
              </a:spcBef>
              <a:spcAft>
                <a:spcPts val="0"/>
              </a:spcAft>
              <a:buClr>
                <a:srgbClr val="000000"/>
              </a:buClr>
              <a:buSzPct val="78571"/>
              <a:buFont typeface="Arial"/>
              <a:buChar char="●"/>
            </a:pPr>
            <a:r>
              <a:rPr strike="noStrike" u="none" b="0" cap="none" baseline="0" sz="1400" lang="en-GB" i="0">
                <a:solidFill>
                  <a:srgbClr val="000000"/>
                </a:solidFill>
                <a:latin typeface="Arial"/>
                <a:ea typeface="Arial"/>
                <a:cs typeface="Arial"/>
                <a:sym typeface="Arial"/>
                <a:rtl val="0"/>
              </a:rPr>
              <a:t>over 14 million users</a:t>
            </a:r>
          </a:p>
          <a:p>
            <a:pPr algn="l" rtl="0" lvl="0" marR="0" indent="-304800" marL="457200">
              <a:lnSpc>
                <a:spcPct val="115000"/>
              </a:lnSpc>
              <a:spcBef>
                <a:spcPts val="0"/>
              </a:spcBef>
              <a:spcAft>
                <a:spcPts val="0"/>
              </a:spcAft>
              <a:buClr>
                <a:srgbClr val="000000"/>
              </a:buClr>
              <a:buSzPct val="78571"/>
              <a:buFont typeface="Arial"/>
              <a:buChar char="●"/>
            </a:pPr>
            <a:r>
              <a:rPr strike="noStrike" u="none" b="0" cap="none" baseline="0" sz="1400" lang="en-GB" i="0">
                <a:solidFill>
                  <a:srgbClr val="000000"/>
                </a:solidFill>
                <a:latin typeface="Arial"/>
                <a:ea typeface="Arial"/>
                <a:cs typeface="Arial"/>
                <a:sym typeface="Arial"/>
                <a:rtl val="0"/>
              </a:rPr>
              <a:t>no hardware</a:t>
            </a:r>
          </a:p>
          <a:p>
            <a:pPr algn="l" rtl="0" lvl="0" marR="0" indent="-304800" marL="457200">
              <a:lnSpc>
                <a:spcPct val="115000"/>
              </a:lnSpc>
              <a:spcBef>
                <a:spcPts val="0"/>
              </a:spcBef>
              <a:spcAft>
                <a:spcPts val="0"/>
              </a:spcAft>
              <a:buClr>
                <a:srgbClr val="000000"/>
              </a:buClr>
              <a:buSzPct val="78571"/>
              <a:buFont typeface="Arial"/>
              <a:buChar char="●"/>
            </a:pPr>
            <a:r>
              <a:rPr strike="noStrike" u="none" b="0" cap="none" baseline="0" sz="1400" lang="en-GB" i="0">
                <a:solidFill>
                  <a:srgbClr val="000000"/>
                </a:solidFill>
                <a:latin typeface="Arial"/>
                <a:ea typeface="Arial"/>
                <a:cs typeface="Arial"/>
                <a:sym typeface="Arial"/>
                <a:rtl val="0"/>
              </a:rPr>
              <a:t>+100 instances on Amazon EC2</a:t>
            </a:r>
          </a:p>
          <a:p>
            <a:pPr algn="l" rtl="0" lvl="0" marR="0" indent="0" marL="0">
              <a:lnSpc>
                <a:spcPct val="100000"/>
              </a:lnSpc>
              <a:spcBef>
                <a:spcPts val="0"/>
              </a:spcBef>
              <a:spcAft>
                <a:spcPts val="0"/>
              </a:spcAft>
              <a:buClr>
                <a:srgbClr val="000000"/>
              </a:buClr>
              <a:buFont typeface="Arial"/>
              <a:buNone/>
            </a:pPr>
            <a:r>
              <a:t/>
            </a:r>
            <a:endParaRPr strike="noStrike" u="none" b="0" cap="none" baseline="0" sz="1400" i="0">
              <a:solidFill>
                <a:srgbClr val="000000"/>
              </a:solidFill>
              <a:latin typeface="Arial"/>
              <a:ea typeface="Arial"/>
              <a:cs typeface="Arial"/>
              <a:sym typeface="Arial"/>
              <a:rtl val="0"/>
            </a:endParaRPr>
          </a:p>
        </p:txBody>
      </p:sp>
      <p:pic>
        <p:nvPicPr>
          <p:cNvPr id="75" name="Shape 75"/>
          <p:cNvPicPr preferRelativeResize="0"/>
          <p:nvPr/>
        </p:nvPicPr>
        <p:blipFill rotWithShape="1">
          <a:blip r:embed="rId7">
            <a:alphaModFix/>
          </a:blip>
          <a:srcRect t="0" b="0" r="0" l="0"/>
          <a:stretch/>
        </p:blipFill>
        <p:spPr>
          <a:xfrm>
            <a:off y="2189079" x="225050"/>
            <a:ext cy="409473" cx="1783773"/>
          </a:xfrm>
          <a:prstGeom prst="rect">
            <a:avLst/>
          </a:prstGeom>
          <a:noFill/>
          <a:ln>
            <a:noFill/>
          </a:ln>
        </p:spPr>
      </p:pic>
      <p:pic>
        <p:nvPicPr>
          <p:cNvPr id="76" name="Shape 76"/>
          <p:cNvPicPr preferRelativeResize="0"/>
          <p:nvPr/>
        </p:nvPicPr>
        <p:blipFill rotWithShape="1">
          <a:blip r:embed="rId8">
            <a:alphaModFix/>
          </a:blip>
          <a:srcRect t="0" b="0" r="0" l="0"/>
          <a:stretch/>
        </p:blipFill>
        <p:spPr>
          <a:xfrm>
            <a:off y="4612224" x="307050"/>
            <a:ext cy="336725" cx="1030849"/>
          </a:xfrm>
          <a:prstGeom prst="rect">
            <a:avLst/>
          </a:prstGeom>
          <a:noFill/>
          <a:ln>
            <a:noFill/>
          </a:ln>
        </p:spPr>
      </p:pic>
      <p:sp>
        <p:nvSpPr>
          <p:cNvPr id="77" name="Shape 7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y="0" x="0"/>
          <a:ext cy="0" cx="0"/>
          <a:chOff y="0" x="0"/>
          <a:chExt cy="0" cx="0"/>
        </a:xfrm>
      </p:grpSpPr>
      <p:sp>
        <p:nvSpPr>
          <p:cNvPr id="628" name="Shape 628"/>
          <p:cNvSpPr txBox="1"/>
          <p:nvPr>
            <p:ph type="ctrTitle"/>
          </p:nvPr>
        </p:nvSpPr>
        <p:spPr>
          <a:xfrm>
            <a:off y="3335950" x="632300"/>
            <a:ext cy="1159799" cx="8282999"/>
          </a:xfrm>
          <a:prstGeom prst="rect">
            <a:avLst/>
          </a:prstGeom>
        </p:spPr>
        <p:txBody>
          <a:bodyPr bIns="91425" rIns="91425" lIns="91425" tIns="91425" anchor="b" anchorCtr="0">
            <a:noAutofit/>
          </a:bodyPr>
          <a:lstStyle/>
          <a:p>
            <a:pPr algn="l" rtl="0" lvl="0" indent="-342900" marL="457200">
              <a:spcBef>
                <a:spcPts val="0"/>
              </a:spcBef>
              <a:buClr>
                <a:schemeClr val="dk1"/>
              </a:buClr>
              <a:buSzPct val="100000"/>
              <a:buFont typeface="Arial"/>
              <a:buChar char="●"/>
            </a:pPr>
            <a:r>
              <a:rPr b="0" sz="1800" lang="en-GB">
                <a:solidFill>
                  <a:srgbClr val="000000"/>
                </a:solidFill>
                <a:hlinkClick r:id="rId3"/>
              </a:rPr>
              <a:t>Code coverage</a:t>
            </a:r>
            <a:r>
              <a:rPr b="0" sz="1800" lang="en-GB">
                <a:solidFill>
                  <a:srgbClr val="000000"/>
                </a:solidFill>
              </a:rPr>
              <a:t> consists of a set of software metrics that can tell you how much of the production code is covered by a given test suite. </a:t>
            </a:r>
          </a:p>
          <a:p>
            <a:pPr algn="l" rtl="0" lvl="0">
              <a:spcBef>
                <a:spcPts val="0"/>
              </a:spcBef>
              <a:buNone/>
            </a:pPr>
            <a:r>
              <a:t/>
            </a:r>
            <a:endParaRPr b="0" sz="1800">
              <a:solidFill>
                <a:srgbClr val="000000"/>
              </a:solidFill>
            </a:endParaRPr>
          </a:p>
          <a:p>
            <a:pPr algn="l" rtl="0" lvl="0" indent="-342900" marL="457200">
              <a:spcBef>
                <a:spcPts val="0"/>
              </a:spcBef>
              <a:buClr>
                <a:srgbClr val="000000"/>
              </a:buClr>
              <a:buSzPct val="100000"/>
              <a:buFont typeface="Arial"/>
              <a:buChar char="●"/>
            </a:pPr>
            <a:r>
              <a:rPr b="0" sz="1800" lang="en-GB">
                <a:solidFill>
                  <a:srgbClr val="000000"/>
                </a:solidFill>
              </a:rPr>
              <a:t>It's purely quantitative, and does not say anything about the quality of either the production code or the test code. That said, the examination of code coverage reports will sometimes lead to the discovery of unreachable code which can be eliminated. But more importantly, such reports can be used as a guide for the discovery of missing tests. </a:t>
            </a:r>
          </a:p>
          <a:p>
            <a:pPr algn="l" rtl="0" lvl="0">
              <a:spcBef>
                <a:spcPts val="0"/>
              </a:spcBef>
              <a:buNone/>
            </a:pPr>
            <a:r>
              <a:t/>
            </a:r>
            <a:endParaRPr b="0" sz="1800">
              <a:solidFill>
                <a:srgbClr val="000000"/>
              </a:solidFill>
            </a:endParaRPr>
          </a:p>
          <a:p>
            <a:pPr algn="l" rtl="0" lvl="0" indent="-342900" marL="457200">
              <a:spcBef>
                <a:spcPts val="0"/>
              </a:spcBef>
              <a:buClr>
                <a:srgbClr val="000000"/>
              </a:buClr>
              <a:buSzPct val="100000"/>
              <a:buFont typeface="Arial"/>
              <a:buChar char="●"/>
            </a:pPr>
            <a:r>
              <a:rPr b="0" sz="1800" lang="en-GB">
                <a:solidFill>
                  <a:srgbClr val="000000"/>
                </a:solidFill>
              </a:rPr>
              <a:t>This is not only useful when creating tests for existing production code, but also when writing tests first, such as in the practice of TDD (Test Driven Development).</a:t>
            </a:r>
          </a:p>
        </p:txBody>
      </p:sp>
      <p:pic>
        <p:nvPicPr>
          <p:cNvPr id="629" name="Shape 629"/>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630" name="Shape 630"/>
          <p:cNvSpPr txBox="1"/>
          <p:nvPr>
            <p:ph idx="2" type="ctrTitle"/>
          </p:nvPr>
        </p:nvSpPr>
        <p:spPr>
          <a:xfrm>
            <a:off y="131325" x="98900"/>
            <a:ext cy="859199" cx="8282999"/>
          </a:xfrm>
          <a:prstGeom prst="rect">
            <a:avLst/>
          </a:prstGeom>
        </p:spPr>
        <p:txBody>
          <a:bodyPr bIns="91425" rIns="91425" lIns="91425" tIns="91425" anchor="b" anchorCtr="0">
            <a:noAutofit/>
          </a:bodyPr>
          <a:lstStyle/>
          <a:p>
            <a:pPr algn="l" rtl="0" lvl="0" indent="457200" marL="1828800">
              <a:spcBef>
                <a:spcPts val="0"/>
              </a:spcBef>
              <a:buNone/>
            </a:pPr>
            <a:r>
              <a:rPr lang="en-GB">
                <a:solidFill>
                  <a:srgbClr val="000000"/>
                </a:solidFill>
              </a:rPr>
              <a:t> Code </a:t>
            </a:r>
            <a:r>
              <a:rPr lang="en-GB">
                <a:solidFill>
                  <a:srgbClr val="D88115"/>
                </a:solidFill>
              </a:rPr>
              <a:t>Coverage</a:t>
            </a:r>
          </a:p>
        </p:txBody>
      </p:sp>
      <p:sp>
        <p:nvSpPr>
          <p:cNvPr id="631" name="Shape 63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632" name="Shape 632"/>
          <p:cNvSpPr txBox="1"/>
          <p:nvPr/>
        </p:nvSpPr>
        <p:spPr>
          <a:xfrm>
            <a:off y="4311550" x="6917575"/>
            <a:ext cy="336599" cx="2140200"/>
          </a:xfrm>
          <a:prstGeom prst="rect">
            <a:avLst/>
          </a:prstGeom>
          <a:noFill/>
          <a:ln>
            <a:noFill/>
          </a:ln>
        </p:spPr>
        <p:txBody>
          <a:bodyPr bIns="91425" rIns="91425" lIns="91425" tIns="91425" anchor="t" anchorCtr="0">
            <a:noAutofit/>
          </a:bodyPr>
          <a:lstStyle/>
          <a:p>
            <a:pPr rtl="0" lvl="0">
              <a:spcBef>
                <a:spcPts val="0"/>
              </a:spcBef>
              <a:buNone/>
            </a:pPr>
            <a:r>
              <a:rPr sz="800" lang="en-GB">
                <a:solidFill>
                  <a:srgbClr val="999999"/>
                </a:solidFill>
              </a:rPr>
              <a:t>source : </a:t>
            </a:r>
            <a:r>
              <a:rPr u="sng" sz="800" lang="en-GB">
                <a:solidFill>
                  <a:srgbClr val="999999"/>
                </a:solidFill>
                <a:hlinkClick r:id="rId5"/>
              </a:rPr>
              <a:t>http://jmockit.googlecode.com</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6" name="Shape 636"/>
        <p:cNvGrpSpPr/>
        <p:nvPr/>
      </p:nvGrpSpPr>
      <p:grpSpPr>
        <a:xfrm>
          <a:off y="0" x="0"/>
          <a:ext cy="0" cx="0"/>
          <a:chOff y="0" x="0"/>
          <a:chExt cy="0" cx="0"/>
        </a:xfrm>
      </p:grpSpPr>
      <p:pic>
        <p:nvPicPr>
          <p:cNvPr id="637" name="Shape 63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38" name="Shape 638"/>
          <p:cNvSpPr txBox="1"/>
          <p:nvPr>
            <p:ph type="ctrTitle"/>
          </p:nvPr>
        </p:nvSpPr>
        <p:spPr>
          <a:xfrm>
            <a:off y="740925" x="98900"/>
            <a:ext cy="859199" cx="8282999"/>
          </a:xfrm>
          <a:prstGeom prst="rect">
            <a:avLst/>
          </a:prstGeom>
        </p:spPr>
        <p:txBody>
          <a:bodyPr bIns="91425" rIns="91425" lIns="91425" tIns="91425" anchor="b" anchorCtr="0">
            <a:noAutofit/>
          </a:bodyPr>
          <a:lstStyle/>
          <a:p>
            <a:pPr algn="l" rtl="0" lvl="0" indent="0" marL="2743200">
              <a:spcBef>
                <a:spcPts val="0"/>
              </a:spcBef>
              <a:buNone/>
            </a:pPr>
            <a:r>
              <a:rPr lang="en-GB">
                <a:solidFill>
                  <a:srgbClr val="D88115"/>
                </a:solidFill>
              </a:rPr>
              <a:t>Cobertura</a:t>
            </a:r>
          </a:p>
        </p:txBody>
      </p:sp>
      <p:sp>
        <p:nvSpPr>
          <p:cNvPr id="639" name="Shape 63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640" name="Shape 640"/>
          <p:cNvSpPr txBox="1"/>
          <p:nvPr>
            <p:ph idx="2" type="ctrTitle"/>
          </p:nvPr>
        </p:nvSpPr>
        <p:spPr>
          <a:xfrm>
            <a:off y="1888150" x="632300"/>
            <a:ext cy="1159799" cx="8282999"/>
          </a:xfrm>
          <a:prstGeom prst="rect">
            <a:avLst/>
          </a:prstGeom>
        </p:spPr>
        <p:txBody>
          <a:bodyPr bIns="91425" rIns="91425" lIns="91425" tIns="91425" anchor="b" anchorCtr="0">
            <a:noAutofit/>
          </a:bodyPr>
          <a:lstStyle/>
          <a:p>
            <a:pPr algn="l" rtl="0" lvl="0" indent="457200" marL="2286000">
              <a:spcBef>
                <a:spcPts val="0"/>
              </a:spcBef>
              <a:buNone/>
            </a:pPr>
            <a:r>
              <a:rPr lang="en-GB">
                <a:solidFill>
                  <a:srgbClr val="000000"/>
                </a:solidFill>
              </a:rPr>
              <a:t>Demo.</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4" name="Shape 644"/>
        <p:cNvGrpSpPr/>
        <p:nvPr/>
      </p:nvGrpSpPr>
      <p:grpSpPr>
        <a:xfrm>
          <a:off y="0" x="0"/>
          <a:ext cy="0" cx="0"/>
          <a:chOff y="0" x="0"/>
          <a:chExt cy="0" cx="0"/>
        </a:xfrm>
      </p:grpSpPr>
      <p:pic>
        <p:nvPicPr>
          <p:cNvPr id="645" name="Shape 64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46" name="Shape 646"/>
          <p:cNvSpPr txBox="1"/>
          <p:nvPr>
            <p:ph type="ctrTitle"/>
          </p:nvPr>
        </p:nvSpPr>
        <p:spPr>
          <a:xfrm>
            <a:off y="131325" x="98900"/>
            <a:ext cy="859199" cx="8282999"/>
          </a:xfrm>
          <a:prstGeom prst="rect">
            <a:avLst/>
          </a:prstGeom>
        </p:spPr>
        <p:txBody>
          <a:bodyPr bIns="91425" rIns="91425" lIns="91425" tIns="91425" anchor="b" anchorCtr="0">
            <a:noAutofit/>
          </a:bodyPr>
          <a:lstStyle/>
          <a:p>
            <a:pPr algn="l" rtl="0" lvl="0" indent="457200" marL="1828800">
              <a:spcBef>
                <a:spcPts val="0"/>
              </a:spcBef>
              <a:buNone/>
            </a:pPr>
            <a:r>
              <a:rPr lang="en-GB">
                <a:solidFill>
                  <a:srgbClr val="000000"/>
                </a:solidFill>
              </a:rPr>
              <a:t>Line </a:t>
            </a:r>
            <a:r>
              <a:rPr lang="en-GB">
                <a:solidFill>
                  <a:srgbClr val="D88115"/>
                </a:solidFill>
              </a:rPr>
              <a:t>Coverage</a:t>
            </a:r>
          </a:p>
        </p:txBody>
      </p:sp>
      <p:sp>
        <p:nvSpPr>
          <p:cNvPr id="647" name="Shape 64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648" name="Shape 648"/>
          <p:cNvSpPr txBox="1"/>
          <p:nvPr>
            <p:ph idx="2" type="ctrTitle"/>
          </p:nvPr>
        </p:nvSpPr>
        <p:spPr>
          <a:xfrm>
            <a:off y="811450" x="327500"/>
            <a:ext cy="3141000" cx="8282999"/>
          </a:xfrm>
          <a:prstGeom prst="rect">
            <a:avLst/>
          </a:prstGeom>
        </p:spPr>
        <p:txBody>
          <a:bodyPr bIns="91425" rIns="91425" lIns="91425" tIns="91425" anchor="b" anchorCtr="0">
            <a:noAutofit/>
          </a:bodyPr>
          <a:lstStyle/>
          <a:p>
            <a:pPr algn="l" rtl="0" lvl="0" indent="-342900" marL="457200">
              <a:spcBef>
                <a:spcPts val="0"/>
              </a:spcBef>
              <a:buClr>
                <a:srgbClr val="000000"/>
              </a:buClr>
              <a:buSzPct val="100000"/>
              <a:buFont typeface="Arial"/>
              <a:buChar char="●"/>
            </a:pPr>
            <a:r>
              <a:rPr b="0" sz="1800" lang="en-GB">
                <a:solidFill>
                  <a:srgbClr val="000000"/>
                </a:solidFill>
              </a:rPr>
              <a:t>The </a:t>
            </a:r>
            <a:r>
              <a:rPr b="0" sz="1800" lang="en-GB" i="1">
                <a:solidFill>
                  <a:srgbClr val="000000"/>
                </a:solidFill>
              </a:rPr>
              <a:t>line coverage</a:t>
            </a:r>
            <a:r>
              <a:rPr b="0" sz="1800" lang="en-GB">
                <a:solidFill>
                  <a:srgbClr val="000000"/>
                </a:solidFill>
              </a:rPr>
              <a:t> metric tells us how much of the </a:t>
            </a:r>
            <a:r>
              <a:rPr b="0" sz="1800" lang="en-GB" i="1">
                <a:solidFill>
                  <a:srgbClr val="000000"/>
                </a:solidFill>
              </a:rPr>
              <a:t>executable code</a:t>
            </a:r>
            <a:r>
              <a:rPr b="0" sz="1800" lang="en-GB">
                <a:solidFill>
                  <a:srgbClr val="000000"/>
                </a:solidFill>
              </a:rPr>
              <a:t> in a source file has been exercised by tests. Each executable line of code can be </a:t>
            </a:r>
            <a:r>
              <a:rPr b="0" sz="1800" lang="en-GB" i="1">
                <a:solidFill>
                  <a:srgbClr val="000000"/>
                </a:solidFill>
              </a:rPr>
              <a:t>uncovered</a:t>
            </a:r>
            <a:r>
              <a:rPr b="0" sz="1800" lang="en-GB">
                <a:solidFill>
                  <a:srgbClr val="000000"/>
                </a:solidFill>
              </a:rPr>
              <a:t>, </a:t>
            </a:r>
            <a:r>
              <a:rPr b="0" sz="1800" lang="en-GB" i="1">
                <a:solidFill>
                  <a:srgbClr val="000000"/>
                </a:solidFill>
              </a:rPr>
              <a:t>covered</a:t>
            </a:r>
            <a:r>
              <a:rPr b="0" sz="1800" lang="en-GB">
                <a:solidFill>
                  <a:srgbClr val="000000"/>
                </a:solidFill>
              </a:rPr>
              <a:t>, or </a:t>
            </a:r>
            <a:r>
              <a:rPr b="0" sz="1800" lang="en-GB" i="1">
                <a:solidFill>
                  <a:srgbClr val="000000"/>
                </a:solidFill>
              </a:rPr>
              <a:t>partially covered</a:t>
            </a:r>
            <a:r>
              <a:rPr b="0" sz="1800" lang="en-GB">
                <a:solidFill>
                  <a:srgbClr val="000000"/>
                </a:solidFill>
              </a:rPr>
              <a:t>. </a:t>
            </a:r>
          </a:p>
          <a:p>
            <a:pPr algn="l" rtl="0" lvl="0">
              <a:spcBef>
                <a:spcPts val="0"/>
              </a:spcBef>
              <a:buNone/>
            </a:pPr>
            <a:r>
              <a:t/>
            </a:r>
            <a:endParaRPr b="0" sz="1800">
              <a:solidFill>
                <a:srgbClr val="000000"/>
              </a:solidFill>
            </a:endParaRPr>
          </a:p>
          <a:p>
            <a:pPr algn="l" rtl="0" lvl="0" indent="-342900" marL="457200">
              <a:spcBef>
                <a:spcPts val="0"/>
              </a:spcBef>
              <a:buClr>
                <a:srgbClr val="000000"/>
              </a:buClr>
              <a:buSzPct val="100000"/>
              <a:buFont typeface="Arial"/>
              <a:buChar char="●"/>
            </a:pPr>
            <a:r>
              <a:rPr b="0" sz="1800" lang="en-GB">
                <a:solidFill>
                  <a:srgbClr val="000000"/>
                </a:solidFill>
              </a:rPr>
              <a:t>In the first case, </a:t>
            </a:r>
            <a:r>
              <a:rPr b="0" sz="1800" lang="en-GB" i="1">
                <a:solidFill>
                  <a:srgbClr val="000000"/>
                </a:solidFill>
              </a:rPr>
              <a:t>none</a:t>
            </a:r>
            <a:r>
              <a:rPr b="0" sz="1800" lang="en-GB">
                <a:solidFill>
                  <a:srgbClr val="000000"/>
                </a:solidFill>
              </a:rPr>
              <a:t> of the executable code in it was executed at all. In the second, </a:t>
            </a:r>
            <a:r>
              <a:rPr b="0" sz="1800" lang="en-GB" i="1">
                <a:solidFill>
                  <a:srgbClr val="000000"/>
                </a:solidFill>
              </a:rPr>
              <a:t>all</a:t>
            </a:r>
            <a:r>
              <a:rPr b="0" sz="1800" lang="en-GB">
                <a:solidFill>
                  <a:srgbClr val="000000"/>
                </a:solidFill>
              </a:rPr>
              <a:t> of the code was fully executed at least once. In the third case, only </a:t>
            </a:r>
            <a:r>
              <a:rPr b="0" sz="1800" lang="en-GB" i="1">
                <a:solidFill>
                  <a:srgbClr val="000000"/>
                </a:solidFill>
              </a:rPr>
              <a:t>part</a:t>
            </a:r>
            <a:r>
              <a:rPr b="0" sz="1800" lang="en-GB">
                <a:solidFill>
                  <a:srgbClr val="000000"/>
                </a:solidFill>
              </a:rPr>
              <a:t> of the executable code in the line was executed. This can happen, for example, with lines of code containing multiple logical conditions in a complex boolean expression. </a:t>
            </a:r>
          </a:p>
        </p:txBody>
      </p:sp>
      <p:sp>
        <p:nvSpPr>
          <p:cNvPr id="649" name="Shape 649"/>
          <p:cNvSpPr txBox="1"/>
          <p:nvPr/>
        </p:nvSpPr>
        <p:spPr>
          <a:xfrm>
            <a:off y="4311550" x="6917575"/>
            <a:ext cy="336599" cx="2140200"/>
          </a:xfrm>
          <a:prstGeom prst="rect">
            <a:avLst/>
          </a:prstGeom>
          <a:noFill/>
          <a:ln>
            <a:noFill/>
          </a:ln>
        </p:spPr>
        <p:txBody>
          <a:bodyPr bIns="91425" rIns="91425" lIns="91425" tIns="91425" anchor="t" anchorCtr="0">
            <a:noAutofit/>
          </a:bodyPr>
          <a:lstStyle/>
          <a:p>
            <a:pPr rtl="0" lvl="0">
              <a:spcBef>
                <a:spcPts val="0"/>
              </a:spcBef>
              <a:buNone/>
            </a:pPr>
            <a:r>
              <a:rPr sz="800" lang="en-GB">
                <a:solidFill>
                  <a:srgbClr val="999999"/>
                </a:solidFill>
              </a:rPr>
              <a:t>source : </a:t>
            </a:r>
            <a:r>
              <a:rPr u="sng" sz="800" lang="en-GB">
                <a:solidFill>
                  <a:srgbClr val="999999"/>
                </a:solidFill>
                <a:hlinkClick r:id="rId4"/>
              </a:rPr>
              <a:t>http://jmockit.googlecode.com</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 name="Shape 653"/>
        <p:cNvGrpSpPr/>
        <p:nvPr/>
      </p:nvGrpSpPr>
      <p:grpSpPr>
        <a:xfrm>
          <a:off y="0" x="0"/>
          <a:ext cy="0" cx="0"/>
          <a:chOff y="0" x="0"/>
          <a:chExt cy="0" cx="0"/>
        </a:xfrm>
      </p:grpSpPr>
      <p:pic>
        <p:nvPicPr>
          <p:cNvPr id="654" name="Shape 65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55" name="Shape 655"/>
          <p:cNvSpPr txBox="1"/>
          <p:nvPr>
            <p:ph type="ctrTitle"/>
          </p:nvPr>
        </p:nvSpPr>
        <p:spPr>
          <a:xfrm>
            <a:off y="131325" x="98900"/>
            <a:ext cy="859199" cx="8282999"/>
          </a:xfrm>
          <a:prstGeom prst="rect">
            <a:avLst/>
          </a:prstGeom>
        </p:spPr>
        <p:txBody>
          <a:bodyPr bIns="91425" rIns="91425" lIns="91425" tIns="91425" anchor="b" anchorCtr="0">
            <a:noAutofit/>
          </a:bodyPr>
          <a:lstStyle/>
          <a:p>
            <a:pPr algn="l" rtl="0" lvl="0" indent="457200" marL="1828800">
              <a:spcBef>
                <a:spcPts val="0"/>
              </a:spcBef>
              <a:buNone/>
            </a:pPr>
            <a:r>
              <a:rPr lang="en-GB">
                <a:solidFill>
                  <a:srgbClr val="000000"/>
                </a:solidFill>
              </a:rPr>
              <a:t>Branch </a:t>
            </a:r>
            <a:r>
              <a:rPr lang="en-GB">
                <a:solidFill>
                  <a:srgbClr val="D88115"/>
                </a:solidFill>
              </a:rPr>
              <a:t>Coverage</a:t>
            </a:r>
          </a:p>
        </p:txBody>
      </p:sp>
      <p:sp>
        <p:nvSpPr>
          <p:cNvPr id="656" name="Shape 65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657" name="Shape 657"/>
          <p:cNvSpPr txBox="1"/>
          <p:nvPr>
            <p:ph idx="2" type="ctrTitle"/>
          </p:nvPr>
        </p:nvSpPr>
        <p:spPr>
          <a:xfrm>
            <a:off y="1956075" x="479900"/>
            <a:ext cy="1548900" cx="8282999"/>
          </a:xfrm>
          <a:prstGeom prst="rect">
            <a:avLst/>
          </a:prstGeom>
        </p:spPr>
        <p:txBody>
          <a:bodyPr bIns="91425" rIns="91425" lIns="91425" tIns="91425" anchor="b" anchorCtr="0">
            <a:noAutofit/>
          </a:bodyPr>
          <a:lstStyle/>
          <a:p>
            <a:pPr algn="l" rtl="0" lvl="0" indent="-342900" marL="457200">
              <a:spcBef>
                <a:spcPts val="0"/>
              </a:spcBef>
              <a:buClr>
                <a:srgbClr val="000000"/>
              </a:buClr>
              <a:buSzPct val="100000"/>
              <a:buFont typeface="Arial"/>
              <a:buChar char="●"/>
            </a:pPr>
            <a:r>
              <a:rPr b="0" sz="1800" lang="en-GB">
                <a:solidFill>
                  <a:srgbClr val="000000"/>
                </a:solidFill>
              </a:rPr>
              <a:t>A </a:t>
            </a:r>
            <a:r>
              <a:rPr b="0" sz="1800" lang="en-GB" i="1">
                <a:solidFill>
                  <a:srgbClr val="000000"/>
                </a:solidFill>
              </a:rPr>
              <a:t>branching point</a:t>
            </a:r>
            <a:r>
              <a:rPr b="0" sz="1800" lang="en-GB">
                <a:solidFill>
                  <a:srgbClr val="000000"/>
                </a:solidFill>
              </a:rPr>
              <a:t> exists wherever the program makes a decision between two possible execution paths to follow. Any line of code containing a logical condition will be divided in at least two executable </a:t>
            </a:r>
            <a:r>
              <a:rPr b="0" sz="1800" lang="en-GB" i="1">
                <a:solidFill>
                  <a:srgbClr val="000000"/>
                </a:solidFill>
              </a:rPr>
              <a:t>segments</a:t>
            </a:r>
            <a:r>
              <a:rPr b="0" sz="1800" lang="en-GB">
                <a:solidFill>
                  <a:srgbClr val="000000"/>
                </a:solidFill>
              </a:rPr>
              <a:t>, each belonging to a separate </a:t>
            </a:r>
            <a:r>
              <a:rPr b="0" sz="1800" lang="en-GB" i="1">
                <a:solidFill>
                  <a:srgbClr val="000000"/>
                </a:solidFill>
              </a:rPr>
              <a:t>branch</a:t>
            </a:r>
            <a:r>
              <a:rPr b="0" sz="1800" lang="en-GB">
                <a:solidFill>
                  <a:srgbClr val="000000"/>
                </a:solidFill>
              </a:rPr>
              <a:t>. </a:t>
            </a:r>
          </a:p>
          <a:p>
            <a:pPr algn="l" rtl="0" lvl="0">
              <a:spcBef>
                <a:spcPts val="0"/>
              </a:spcBef>
              <a:buNone/>
            </a:pPr>
            <a:r>
              <a:t/>
            </a:r>
            <a:endParaRPr b="0" sz="1800">
              <a:solidFill>
                <a:srgbClr val="000000"/>
              </a:solidFill>
            </a:endParaRPr>
          </a:p>
          <a:p>
            <a:pPr algn="l" rtl="0" lvl="0" indent="-342900" marL="457200">
              <a:spcBef>
                <a:spcPts val="0"/>
              </a:spcBef>
              <a:buClr>
                <a:srgbClr val="000000"/>
              </a:buClr>
              <a:buSzPct val="100000"/>
              <a:buFont typeface="Arial"/>
              <a:buChar char="●"/>
            </a:pPr>
            <a:r>
              <a:rPr b="0" sz="1800" lang="en-GB">
                <a:solidFill>
                  <a:srgbClr val="000000"/>
                </a:solidFill>
              </a:rPr>
              <a:t>An executable line of source code with no branching points contains a single segment. Lines with one or more branching points contain two or more executable segments, separated by consecutive branching points in the line.</a:t>
            </a:r>
          </a:p>
        </p:txBody>
      </p:sp>
      <p:sp>
        <p:nvSpPr>
          <p:cNvPr id="658" name="Shape 658"/>
          <p:cNvSpPr txBox="1"/>
          <p:nvPr/>
        </p:nvSpPr>
        <p:spPr>
          <a:xfrm>
            <a:off y="4311550" x="6917575"/>
            <a:ext cy="336599" cx="2140200"/>
          </a:xfrm>
          <a:prstGeom prst="rect">
            <a:avLst/>
          </a:prstGeom>
          <a:noFill/>
          <a:ln>
            <a:noFill/>
          </a:ln>
        </p:spPr>
        <p:txBody>
          <a:bodyPr bIns="91425" rIns="91425" lIns="91425" tIns="91425" anchor="t" anchorCtr="0">
            <a:noAutofit/>
          </a:bodyPr>
          <a:lstStyle/>
          <a:p>
            <a:pPr rtl="0" lvl="0">
              <a:spcBef>
                <a:spcPts val="0"/>
              </a:spcBef>
              <a:buNone/>
            </a:pPr>
            <a:r>
              <a:rPr sz="800" lang="en-GB">
                <a:solidFill>
                  <a:srgbClr val="999999"/>
                </a:solidFill>
              </a:rPr>
              <a:t>source : </a:t>
            </a:r>
            <a:r>
              <a:rPr u="sng" sz="800" lang="en-GB">
                <a:solidFill>
                  <a:srgbClr val="999999"/>
                </a:solidFill>
                <a:hlinkClick r:id="rId4"/>
              </a:rPr>
              <a:t>http://jmockit.googlecode.com</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2" name="Shape 662"/>
        <p:cNvGrpSpPr/>
        <p:nvPr/>
      </p:nvGrpSpPr>
      <p:grpSpPr>
        <a:xfrm>
          <a:off y="0" x="0"/>
          <a:ext cy="0" cx="0"/>
          <a:chOff y="0" x="0"/>
          <a:chExt cy="0" cx="0"/>
        </a:xfrm>
      </p:grpSpPr>
      <p:sp>
        <p:nvSpPr>
          <p:cNvPr id="663" name="Shape 663"/>
          <p:cNvSpPr txBox="1"/>
          <p:nvPr>
            <p:ph type="ctrTitle"/>
          </p:nvPr>
        </p:nvSpPr>
        <p:spPr>
          <a:xfrm>
            <a:off y="1735750" x="175100"/>
            <a:ext cy="1159799" cx="8282999"/>
          </a:xfrm>
          <a:prstGeom prst="rect">
            <a:avLst/>
          </a:prstGeom>
        </p:spPr>
        <p:txBody>
          <a:bodyPr bIns="91425" rIns="91425" lIns="91425" tIns="91425" anchor="b" anchorCtr="0">
            <a:noAutofit/>
          </a:bodyPr>
          <a:lstStyle/>
          <a:p>
            <a:pPr algn="l" rtl="0" lvl="0" indent="0" marL="1371600">
              <a:spcBef>
                <a:spcPts val="0"/>
              </a:spcBef>
              <a:buNone/>
            </a:pPr>
            <a:r>
              <a:rPr lang="en-GB">
                <a:solidFill>
                  <a:srgbClr val="D87108"/>
                </a:solidFill>
              </a:rPr>
              <a:t> </a:t>
            </a:r>
            <a:r>
              <a:rPr lang="en-GB">
                <a:solidFill>
                  <a:srgbClr val="000000"/>
                </a:solidFill>
              </a:rPr>
              <a:t>Testing</a:t>
            </a:r>
            <a:r>
              <a:rPr lang="en-GB">
                <a:solidFill>
                  <a:srgbClr val="D87108"/>
                </a:solidFill>
              </a:rPr>
              <a:t> Legacy Code</a:t>
            </a:r>
          </a:p>
        </p:txBody>
      </p:sp>
      <p:pic>
        <p:nvPicPr>
          <p:cNvPr id="664" name="Shape 66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65" name="Shape 66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9" name="Shape 669"/>
        <p:cNvGrpSpPr/>
        <p:nvPr/>
      </p:nvGrpSpPr>
      <p:grpSpPr>
        <a:xfrm>
          <a:off y="0" x="0"/>
          <a:ext cy="0" cx="0"/>
          <a:chOff y="0" x="0"/>
          <a:chExt cy="0" cx="0"/>
        </a:xfrm>
      </p:grpSpPr>
      <p:sp>
        <p:nvSpPr>
          <p:cNvPr id="670" name="Shape 670"/>
          <p:cNvSpPr txBox="1"/>
          <p:nvPr>
            <p:ph type="ctrTitle"/>
          </p:nvPr>
        </p:nvSpPr>
        <p:spPr>
          <a:xfrm>
            <a:off y="2040550" x="175100"/>
            <a:ext cy="1159799" cx="8282999"/>
          </a:xfrm>
          <a:prstGeom prst="rect">
            <a:avLst/>
          </a:prstGeom>
        </p:spPr>
        <p:txBody>
          <a:bodyPr bIns="91425" rIns="91425" lIns="91425" tIns="91425" anchor="b" anchorCtr="0">
            <a:noAutofit/>
          </a:bodyPr>
          <a:lstStyle/>
          <a:p>
            <a:pPr algn="l" rtl="0" lvl="0" indent="0" marL="1371600">
              <a:spcBef>
                <a:spcPts val="0"/>
              </a:spcBef>
              <a:buNone/>
            </a:pPr>
            <a:r>
              <a:rPr lang="en-GB">
                <a:solidFill>
                  <a:srgbClr val="000000"/>
                </a:solidFill>
              </a:rPr>
              <a:t>What do you mean by </a:t>
            </a:r>
            <a:r>
              <a:rPr lang="en-GB">
                <a:solidFill>
                  <a:srgbClr val="D87108"/>
                </a:solidFill>
              </a:rPr>
              <a:t>Legacy Code?</a:t>
            </a:r>
          </a:p>
        </p:txBody>
      </p:sp>
      <p:pic>
        <p:nvPicPr>
          <p:cNvPr id="671" name="Shape 67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72" name="Shape 67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6" name="Shape 676"/>
        <p:cNvGrpSpPr/>
        <p:nvPr/>
      </p:nvGrpSpPr>
      <p:grpSpPr>
        <a:xfrm>
          <a:off y="0" x="0"/>
          <a:ext cy="0" cx="0"/>
          <a:chOff y="0" x="0"/>
          <a:chExt cy="0" cx="0"/>
        </a:xfrm>
      </p:grpSpPr>
      <p:sp>
        <p:nvSpPr>
          <p:cNvPr id="677" name="Shape 677"/>
          <p:cNvSpPr txBox="1"/>
          <p:nvPr>
            <p:ph type="ctrTitle"/>
          </p:nvPr>
        </p:nvSpPr>
        <p:spPr>
          <a:xfrm>
            <a:off y="1811950" x="75"/>
            <a:ext cy="1159799" cx="9144000"/>
          </a:xfrm>
          <a:prstGeom prst="rect">
            <a:avLst/>
          </a:prstGeom>
        </p:spPr>
        <p:txBody>
          <a:bodyPr bIns="91425" rIns="91425" lIns="91425" tIns="91425" anchor="b" anchorCtr="0">
            <a:noAutofit/>
          </a:bodyPr>
          <a:lstStyle/>
          <a:p>
            <a:pPr algn="l" rtl="0" lvl="0" indent="0" marL="0">
              <a:spcBef>
                <a:spcPts val="0"/>
              </a:spcBef>
              <a:buNone/>
            </a:pPr>
            <a:r>
              <a:rPr lang="en-GB">
                <a:solidFill>
                  <a:srgbClr val="000000"/>
                </a:solidFill>
              </a:rPr>
              <a:t>     When do you </a:t>
            </a:r>
            <a:r>
              <a:rPr lang="en-GB">
                <a:solidFill>
                  <a:srgbClr val="D87108"/>
                </a:solidFill>
              </a:rPr>
              <a:t>encounter it ?</a:t>
            </a:r>
          </a:p>
        </p:txBody>
      </p:sp>
      <p:pic>
        <p:nvPicPr>
          <p:cNvPr id="678" name="Shape 67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79" name="Shape 67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y="0" x="0"/>
          <a:ext cy="0" cx="0"/>
          <a:chOff y="0" x="0"/>
          <a:chExt cy="0" cx="0"/>
        </a:xfrm>
      </p:grpSpPr>
      <p:sp>
        <p:nvSpPr>
          <p:cNvPr id="684" name="Shape 684"/>
          <p:cNvSpPr txBox="1"/>
          <p:nvPr>
            <p:ph type="ctrTitle"/>
          </p:nvPr>
        </p:nvSpPr>
        <p:spPr>
          <a:xfrm>
            <a:off y="2497750" x="228675"/>
            <a:ext cy="1159799" cx="9144000"/>
          </a:xfrm>
          <a:prstGeom prst="rect">
            <a:avLst/>
          </a:prstGeom>
        </p:spPr>
        <p:txBody>
          <a:bodyPr bIns="91425" rIns="91425" lIns="91425" tIns="91425" anchor="b" anchorCtr="0">
            <a:noAutofit/>
          </a:bodyPr>
          <a:lstStyle/>
          <a:p>
            <a:pPr algn="l" rtl="0" lvl="0" indent="-533400" marL="1371600">
              <a:spcBef>
                <a:spcPts val="0"/>
              </a:spcBef>
              <a:buClr>
                <a:srgbClr val="D87108"/>
              </a:buClr>
              <a:buSzPct val="100000"/>
              <a:buFont typeface="Arial"/>
              <a:buChar char="●"/>
            </a:pPr>
            <a:r>
              <a:rPr lang="en-GB">
                <a:solidFill>
                  <a:srgbClr val="000000"/>
                </a:solidFill>
              </a:rPr>
              <a:t> </a:t>
            </a:r>
            <a:r>
              <a:rPr lang="en-GB">
                <a:solidFill>
                  <a:srgbClr val="D88115"/>
                </a:solidFill>
              </a:rPr>
              <a:t>Bug</a:t>
            </a:r>
            <a:r>
              <a:rPr lang="en-GB">
                <a:solidFill>
                  <a:srgbClr val="000000"/>
                </a:solidFill>
              </a:rPr>
              <a:t> Fixes</a:t>
            </a:r>
          </a:p>
          <a:p>
            <a:pPr algn="l" rtl="0" lvl="0" indent="-533400" marL="1371600">
              <a:spcBef>
                <a:spcPts val="0"/>
              </a:spcBef>
              <a:buClr>
                <a:srgbClr val="D87108"/>
              </a:buClr>
              <a:buSzPct val="100000"/>
              <a:buFont typeface="Arial"/>
              <a:buChar char="●"/>
            </a:pPr>
            <a:r>
              <a:rPr lang="en-GB">
                <a:solidFill>
                  <a:srgbClr val="000000"/>
                </a:solidFill>
              </a:rPr>
              <a:t> </a:t>
            </a:r>
            <a:r>
              <a:rPr lang="en-GB">
                <a:solidFill>
                  <a:srgbClr val="D87108"/>
                </a:solidFill>
              </a:rPr>
              <a:t>New</a:t>
            </a:r>
            <a:r>
              <a:rPr lang="en-GB">
                <a:solidFill>
                  <a:srgbClr val="000000"/>
                </a:solidFill>
              </a:rPr>
              <a:t> Features</a:t>
            </a:r>
          </a:p>
          <a:p>
            <a:pPr algn="l" rtl="0" lvl="0" indent="-533400" marL="1371600">
              <a:spcBef>
                <a:spcPts val="0"/>
              </a:spcBef>
              <a:buClr>
                <a:srgbClr val="D87108"/>
              </a:buClr>
              <a:buSzPct val="100000"/>
              <a:buFont typeface="Arial"/>
              <a:buChar char="●"/>
            </a:pPr>
            <a:r>
              <a:rPr lang="en-GB">
                <a:solidFill>
                  <a:srgbClr val="000000"/>
                </a:solidFill>
              </a:rPr>
              <a:t> </a:t>
            </a:r>
            <a:r>
              <a:rPr lang="en-GB">
                <a:solidFill>
                  <a:srgbClr val="D87108"/>
                </a:solidFill>
              </a:rPr>
              <a:t>Re </a:t>
            </a:r>
            <a:r>
              <a:rPr lang="en-GB">
                <a:solidFill>
                  <a:srgbClr val="000000"/>
                </a:solidFill>
              </a:rPr>
              <a:t>Factoring</a:t>
            </a:r>
          </a:p>
        </p:txBody>
      </p:sp>
      <p:pic>
        <p:nvPicPr>
          <p:cNvPr id="685" name="Shape 68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86" name="Shape 68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0" name="Shape 690"/>
        <p:cNvGrpSpPr/>
        <p:nvPr/>
      </p:nvGrpSpPr>
      <p:grpSpPr>
        <a:xfrm>
          <a:off y="0" x="0"/>
          <a:ext cy="0" cx="0"/>
          <a:chOff y="0" x="0"/>
          <a:chExt cy="0" cx="0"/>
        </a:xfrm>
      </p:grpSpPr>
      <p:sp>
        <p:nvSpPr>
          <p:cNvPr id="691" name="Shape 691"/>
          <p:cNvSpPr txBox="1"/>
          <p:nvPr>
            <p:ph type="ctrTitle"/>
          </p:nvPr>
        </p:nvSpPr>
        <p:spPr>
          <a:xfrm>
            <a:off y="1811950" x="175100"/>
            <a:ext cy="1159799" cx="8282999"/>
          </a:xfrm>
          <a:prstGeom prst="rect">
            <a:avLst/>
          </a:prstGeom>
        </p:spPr>
        <p:txBody>
          <a:bodyPr bIns="91425" rIns="91425" lIns="91425" tIns="91425" anchor="b" anchorCtr="0">
            <a:noAutofit/>
          </a:bodyPr>
          <a:lstStyle/>
          <a:p>
            <a:pPr algn="l" rtl="0" lvl="0" indent="0" marL="2286000">
              <a:spcBef>
                <a:spcPts val="0"/>
              </a:spcBef>
              <a:buNone/>
            </a:pPr>
            <a:r>
              <a:rPr lang="en-GB">
                <a:solidFill>
                  <a:srgbClr val="000000"/>
                </a:solidFill>
              </a:rPr>
              <a:t>  Scenar</a:t>
            </a:r>
            <a:r>
              <a:rPr lang="en-GB">
                <a:solidFill>
                  <a:srgbClr val="D87108"/>
                </a:solidFill>
              </a:rPr>
              <a:t>io’s</a:t>
            </a:r>
          </a:p>
        </p:txBody>
      </p:sp>
      <p:pic>
        <p:nvPicPr>
          <p:cNvPr id="692" name="Shape 69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693" name="Shape 69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y="0" x="0"/>
          <a:ext cy="0" cx="0"/>
          <a:chOff y="0" x="0"/>
          <a:chExt cy="0" cx="0"/>
        </a:xfrm>
      </p:grpSpPr>
      <p:sp>
        <p:nvSpPr>
          <p:cNvPr id="698" name="Shape 698"/>
          <p:cNvSpPr txBox="1"/>
          <p:nvPr>
            <p:ph type="ctrTitle"/>
          </p:nvPr>
        </p:nvSpPr>
        <p:spPr>
          <a:xfrm>
            <a:off y="1811950" x="175100"/>
            <a:ext cy="1159799" cx="8282999"/>
          </a:xfrm>
          <a:prstGeom prst="rect">
            <a:avLst/>
          </a:prstGeom>
        </p:spPr>
        <p:txBody>
          <a:bodyPr bIns="91425" rIns="91425" lIns="91425" tIns="91425" anchor="b" anchorCtr="0">
            <a:noAutofit/>
          </a:bodyPr>
          <a:lstStyle/>
          <a:p>
            <a:pPr algn="l" rtl="0" lvl="0" indent="0" marL="2286000">
              <a:spcBef>
                <a:spcPts val="0"/>
              </a:spcBef>
              <a:buNone/>
            </a:pPr>
            <a:r>
              <a:rPr lang="en-GB">
                <a:solidFill>
                  <a:srgbClr val="000000"/>
                </a:solidFill>
              </a:rPr>
              <a:t>   Pre </a:t>
            </a:r>
            <a:r>
              <a:rPr lang="en-GB">
                <a:solidFill>
                  <a:srgbClr val="D87108"/>
                </a:solidFill>
              </a:rPr>
              <a:t>DI Era</a:t>
            </a:r>
            <a:r>
              <a:rPr lang="en-GB">
                <a:solidFill>
                  <a:srgbClr val="000000"/>
                </a:solidFill>
              </a:rPr>
              <a:t> </a:t>
            </a:r>
          </a:p>
        </p:txBody>
      </p:sp>
      <p:pic>
        <p:nvPicPr>
          <p:cNvPr id="699" name="Shape 69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00" name="Shape 70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y="0" x="0"/>
          <a:ext cy="0" cx="0"/>
          <a:chOff y="0" x="0"/>
          <a:chExt cy="0" cx="0"/>
        </a:xfrm>
      </p:grpSpPr>
      <p:sp>
        <p:nvSpPr>
          <p:cNvPr id="82" name="Shape 82"/>
          <p:cNvSpPr txBox="1"/>
          <p:nvPr>
            <p:ph type="title"/>
          </p:nvPr>
        </p:nvSpPr>
        <p:spPr>
          <a:xfrm>
            <a:off y="154483" x="457200"/>
            <a:ext cy="642937" cx="8229600"/>
          </a:xfrm>
          <a:prstGeom prst="rect">
            <a:avLst/>
          </a:prstGeom>
          <a:noFill/>
          <a:ln>
            <a:noFill/>
          </a:ln>
        </p:spPr>
        <p:txBody>
          <a:bodyPr bIns="91425" rIns="91425" lIns="91425" tIns="91425" anchor="b" anchorCtr="0">
            <a:noAutofit/>
          </a:bodyPr>
          <a:lstStyle/>
          <a:p>
            <a:pPr algn="ctr" rtl="0" lvl="0" marR="0" indent="0" marL="0">
              <a:lnSpc>
                <a:spcPct val="100000"/>
              </a:lnSpc>
              <a:spcBef>
                <a:spcPts val="0"/>
              </a:spcBef>
              <a:spcAft>
                <a:spcPts val="0"/>
              </a:spcAft>
              <a:buClr>
                <a:schemeClr val="dk1"/>
              </a:buClr>
              <a:buSzPct val="25000"/>
              <a:buFont typeface="Arial"/>
              <a:buNone/>
            </a:pPr>
            <a:r>
              <a:rPr strike="noStrike" u="none" b="1" cap="none" baseline="0" sz="3600" lang="en-GB" i="0">
                <a:solidFill>
                  <a:srgbClr val="D87108"/>
                </a:solidFill>
                <a:latin typeface="Arial"/>
                <a:ea typeface="Arial"/>
                <a:cs typeface="Arial"/>
                <a:sym typeface="Arial"/>
                <a:rtl val="0"/>
              </a:rPr>
              <a:t>Need</a:t>
            </a:r>
            <a:r>
              <a:rPr strike="noStrike" u="none" b="1" cap="none" baseline="0" sz="3600" lang="en-GB" i="0">
                <a:solidFill>
                  <a:schemeClr val="dk1"/>
                </a:solidFill>
                <a:latin typeface="Arial"/>
                <a:ea typeface="Arial"/>
                <a:cs typeface="Arial"/>
                <a:sym typeface="Arial"/>
                <a:rtl val="0"/>
              </a:rPr>
              <a:t> of the hour!</a:t>
            </a:r>
          </a:p>
        </p:txBody>
      </p:sp>
      <p:sp>
        <p:nvSpPr>
          <p:cNvPr id="83" name="Shape 83"/>
          <p:cNvSpPr txBox="1"/>
          <p:nvPr>
            <p:ph idx="1" type="body"/>
          </p:nvPr>
        </p:nvSpPr>
        <p:spPr>
          <a:xfrm>
            <a:off y="900112" x="457200"/>
            <a:ext cy="2794260" cx="8229600"/>
          </a:xfrm>
          <a:prstGeom prst="rect">
            <a:avLst/>
          </a:prstGeom>
          <a:noFill/>
          <a:ln>
            <a:noFill/>
          </a:ln>
        </p:spPr>
        <p:txBody>
          <a:bodyPr bIns="91425" rIns="91425" lIns="91425" tIns="91425" anchor="t" anchorCtr="0">
            <a:noAutofit/>
          </a:bodyPr>
          <a:lstStyle/>
          <a:p>
            <a:pPr algn="ctr" rtl="0" lvl="0" marR="0" indent="0" marL="0">
              <a:lnSpc>
                <a:spcPct val="100000"/>
              </a:lnSpc>
              <a:spcBef>
                <a:spcPts val="0"/>
              </a:spcBef>
              <a:spcAft>
                <a:spcPts val="0"/>
              </a:spcAft>
              <a:buClr>
                <a:schemeClr val="dk1"/>
              </a:buClr>
              <a:buSzPct val="25000"/>
              <a:buFont typeface="Arial"/>
              <a:buNone/>
            </a:pPr>
            <a:r>
              <a:rPr strike="noStrike" u="none" b="1" cap="none" baseline="0" sz="3600" lang="en-GB" i="0">
                <a:solidFill>
                  <a:schemeClr val="dk1"/>
                </a:solidFill>
                <a:latin typeface="Arial"/>
                <a:ea typeface="Arial"/>
                <a:cs typeface="Arial"/>
                <a:sym typeface="Arial"/>
                <a:rtl val="0"/>
              </a:rPr>
              <a:t>FASTER,  EFFICIENT, ERROR-FREE,  AUTOMATED DELIVERY OF SOFTWARE </a:t>
            </a:r>
          </a:p>
          <a:p>
            <a:pPr algn="l" rtl="0" lvl="0" marR="0" indent="457200" marL="1371600">
              <a:lnSpc>
                <a:spcPct val="100000"/>
              </a:lnSpc>
              <a:spcBef>
                <a:spcPts val="0"/>
              </a:spcBef>
              <a:spcAft>
                <a:spcPts val="0"/>
              </a:spcAft>
              <a:buClr>
                <a:schemeClr val="dk1"/>
              </a:buClr>
              <a:buFont typeface="Arial"/>
              <a:buNone/>
            </a:pPr>
            <a:r>
              <a:t/>
            </a:r>
            <a:endParaRPr strike="noStrike" u="none" b="1" cap="none" baseline="0" sz="3600" i="0">
              <a:solidFill>
                <a:schemeClr val="dk1"/>
              </a:solidFill>
              <a:latin typeface="Arial"/>
              <a:ea typeface="Arial"/>
              <a:cs typeface="Arial"/>
              <a:sym typeface="Arial"/>
              <a:rtl val="0"/>
            </a:endParaRPr>
          </a:p>
        </p:txBody>
      </p:sp>
      <p:pic>
        <p:nvPicPr>
          <p:cNvPr id="84" name="Shape 8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5" name="Shape 8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y="0" x="0"/>
          <a:ext cy="0" cx="0"/>
          <a:chOff y="0" x="0"/>
          <a:chExt cy="0" cx="0"/>
        </a:xfrm>
      </p:grpSpPr>
      <p:sp>
        <p:nvSpPr>
          <p:cNvPr id="705" name="Shape 705"/>
          <p:cNvSpPr txBox="1"/>
          <p:nvPr>
            <p:ph type="ctrTitle"/>
          </p:nvPr>
        </p:nvSpPr>
        <p:spPr>
          <a:xfrm>
            <a:off y="1811950" x="175100"/>
            <a:ext cy="1159799" cx="8282999"/>
          </a:xfrm>
          <a:prstGeom prst="rect">
            <a:avLst/>
          </a:prstGeom>
        </p:spPr>
        <p:txBody>
          <a:bodyPr bIns="91425" rIns="91425" lIns="91425" tIns="91425" anchor="b" anchorCtr="0">
            <a:noAutofit/>
          </a:bodyPr>
          <a:lstStyle/>
          <a:p>
            <a:pPr algn="l" rtl="0" lvl="0" indent="0" marL="0">
              <a:spcBef>
                <a:spcPts val="0"/>
              </a:spcBef>
              <a:buNone/>
            </a:pPr>
            <a:r>
              <a:rPr lang="en-GB">
                <a:solidFill>
                  <a:srgbClr val="000000"/>
                </a:solidFill>
              </a:rPr>
              <a:t>       </a:t>
            </a:r>
            <a:r>
              <a:rPr lang="en-GB">
                <a:solidFill>
                  <a:srgbClr val="D87108"/>
                </a:solidFill>
              </a:rPr>
              <a:t> Mock Public</a:t>
            </a:r>
            <a:r>
              <a:rPr lang="en-GB">
                <a:solidFill>
                  <a:srgbClr val="000000"/>
                </a:solidFill>
              </a:rPr>
              <a:t> Methods</a:t>
            </a:r>
          </a:p>
        </p:txBody>
      </p:sp>
      <p:pic>
        <p:nvPicPr>
          <p:cNvPr id="706" name="Shape 70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07" name="Shape 70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1" name="Shape 711"/>
        <p:cNvGrpSpPr/>
        <p:nvPr/>
      </p:nvGrpSpPr>
      <p:grpSpPr>
        <a:xfrm>
          <a:off y="0" x="0"/>
          <a:ext cy="0" cx="0"/>
          <a:chOff y="0" x="0"/>
          <a:chExt cy="0" cx="0"/>
        </a:xfrm>
      </p:grpSpPr>
      <p:sp>
        <p:nvSpPr>
          <p:cNvPr id="712" name="Shape 712"/>
          <p:cNvSpPr txBox="1"/>
          <p:nvPr>
            <p:ph type="ctrTitle"/>
          </p:nvPr>
        </p:nvSpPr>
        <p:spPr>
          <a:xfrm>
            <a:off y="1811950" x="175100"/>
            <a:ext cy="1159799" cx="8282999"/>
          </a:xfrm>
          <a:prstGeom prst="rect">
            <a:avLst/>
          </a:prstGeom>
        </p:spPr>
        <p:txBody>
          <a:bodyPr bIns="91425" rIns="91425" lIns="91425" tIns="91425" anchor="b" anchorCtr="0">
            <a:noAutofit/>
          </a:bodyPr>
          <a:lstStyle/>
          <a:p>
            <a:pPr algn="l" rtl="0" lvl="0" indent="0" marL="0">
              <a:spcBef>
                <a:spcPts val="0"/>
              </a:spcBef>
              <a:buNone/>
            </a:pPr>
            <a:r>
              <a:rPr lang="en-GB">
                <a:solidFill>
                  <a:srgbClr val="000000"/>
                </a:solidFill>
              </a:rPr>
              <a:t>       </a:t>
            </a:r>
            <a:r>
              <a:rPr lang="en-GB">
                <a:solidFill>
                  <a:srgbClr val="D87108"/>
                </a:solidFill>
              </a:rPr>
              <a:t> Mock Private</a:t>
            </a:r>
            <a:r>
              <a:rPr lang="en-GB">
                <a:solidFill>
                  <a:srgbClr val="000000"/>
                </a:solidFill>
              </a:rPr>
              <a:t> Methods</a:t>
            </a:r>
          </a:p>
        </p:txBody>
      </p:sp>
      <p:pic>
        <p:nvPicPr>
          <p:cNvPr id="713" name="Shape 71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14" name="Shape 71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8" name="Shape 718"/>
        <p:cNvGrpSpPr/>
        <p:nvPr/>
      </p:nvGrpSpPr>
      <p:grpSpPr>
        <a:xfrm>
          <a:off y="0" x="0"/>
          <a:ext cy="0" cx="0"/>
          <a:chOff y="0" x="0"/>
          <a:chExt cy="0" cx="0"/>
        </a:xfrm>
      </p:grpSpPr>
      <p:sp>
        <p:nvSpPr>
          <p:cNvPr id="719" name="Shape 719"/>
          <p:cNvSpPr txBox="1"/>
          <p:nvPr>
            <p:ph type="ctrTitle"/>
          </p:nvPr>
        </p:nvSpPr>
        <p:spPr>
          <a:xfrm>
            <a:off y="1735750" x="175100"/>
            <a:ext cy="1159799" cx="8282999"/>
          </a:xfrm>
          <a:prstGeom prst="rect">
            <a:avLst/>
          </a:prstGeom>
        </p:spPr>
        <p:txBody>
          <a:bodyPr bIns="91425" rIns="91425" lIns="91425" tIns="91425" anchor="b" anchorCtr="0">
            <a:noAutofit/>
          </a:bodyPr>
          <a:lstStyle/>
          <a:p>
            <a:pPr algn="l" rtl="0" lvl="0" indent="0" marL="0">
              <a:spcBef>
                <a:spcPts val="0"/>
              </a:spcBef>
              <a:buNone/>
            </a:pPr>
            <a:r>
              <a:rPr lang="en-GB">
                <a:solidFill>
                  <a:srgbClr val="000000"/>
                </a:solidFill>
              </a:rPr>
              <a:t>       </a:t>
            </a:r>
            <a:r>
              <a:rPr lang="en-GB">
                <a:solidFill>
                  <a:srgbClr val="D87108"/>
                </a:solidFill>
              </a:rPr>
              <a:t>   Mock Static</a:t>
            </a:r>
            <a:r>
              <a:rPr lang="en-GB">
                <a:solidFill>
                  <a:srgbClr val="000000"/>
                </a:solidFill>
              </a:rPr>
              <a:t> Methods</a:t>
            </a:r>
          </a:p>
        </p:txBody>
      </p:sp>
      <p:pic>
        <p:nvPicPr>
          <p:cNvPr id="720" name="Shape 72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21" name="Shape 72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5" name="Shape 725"/>
        <p:cNvGrpSpPr/>
        <p:nvPr/>
      </p:nvGrpSpPr>
      <p:grpSpPr>
        <a:xfrm>
          <a:off y="0" x="0"/>
          <a:ext cy="0" cx="0"/>
          <a:chOff y="0" x="0"/>
          <a:chExt cy="0" cx="0"/>
        </a:xfrm>
      </p:grpSpPr>
      <p:sp>
        <p:nvSpPr>
          <p:cNvPr id="726" name="Shape 726"/>
          <p:cNvSpPr txBox="1"/>
          <p:nvPr>
            <p:ph type="ctrTitle"/>
          </p:nvPr>
        </p:nvSpPr>
        <p:spPr>
          <a:xfrm>
            <a:off y="1811950" x="175100"/>
            <a:ext cy="1159799" cx="8282999"/>
          </a:xfrm>
          <a:prstGeom prst="rect">
            <a:avLst/>
          </a:prstGeom>
        </p:spPr>
        <p:txBody>
          <a:bodyPr bIns="91425" rIns="91425" lIns="91425" tIns="91425" anchor="b" anchorCtr="0">
            <a:noAutofit/>
          </a:bodyPr>
          <a:lstStyle/>
          <a:p>
            <a:pPr algn="l" rtl="0" lvl="0" indent="0" marL="0">
              <a:spcBef>
                <a:spcPts val="0"/>
              </a:spcBef>
              <a:buNone/>
            </a:pPr>
            <a:r>
              <a:rPr lang="en-GB">
                <a:solidFill>
                  <a:srgbClr val="000000"/>
                </a:solidFill>
              </a:rPr>
              <a:t>       </a:t>
            </a:r>
            <a:r>
              <a:rPr lang="en-GB">
                <a:solidFill>
                  <a:srgbClr val="D87108"/>
                </a:solidFill>
              </a:rPr>
              <a:t>    Mock Constru</a:t>
            </a:r>
            <a:r>
              <a:rPr lang="en-GB">
                <a:solidFill>
                  <a:srgbClr val="000000"/>
                </a:solidFill>
              </a:rPr>
              <a:t>ctors </a:t>
            </a:r>
          </a:p>
        </p:txBody>
      </p:sp>
      <p:pic>
        <p:nvPicPr>
          <p:cNvPr id="727" name="Shape 72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28" name="Shape 72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2" name="Shape 732"/>
        <p:cNvGrpSpPr/>
        <p:nvPr/>
      </p:nvGrpSpPr>
      <p:grpSpPr>
        <a:xfrm>
          <a:off y="0" x="0"/>
          <a:ext cy="0" cx="0"/>
          <a:chOff y="0" x="0"/>
          <a:chExt cy="0" cx="0"/>
        </a:xfrm>
      </p:grpSpPr>
      <p:sp>
        <p:nvSpPr>
          <p:cNvPr id="733" name="Shape 733"/>
          <p:cNvSpPr txBox="1"/>
          <p:nvPr>
            <p:ph type="ctrTitle"/>
          </p:nvPr>
        </p:nvSpPr>
        <p:spPr>
          <a:xfrm>
            <a:off y="1735750" x="430500"/>
            <a:ext cy="1159799" cx="8282999"/>
          </a:xfrm>
          <a:prstGeom prst="rect">
            <a:avLst/>
          </a:prstGeom>
        </p:spPr>
        <p:txBody>
          <a:bodyPr bIns="91425" rIns="91425" lIns="91425" tIns="91425" anchor="b" anchorCtr="0">
            <a:noAutofit/>
          </a:bodyPr>
          <a:lstStyle/>
          <a:p>
            <a:pPr algn="l" rtl="0" lvl="0" indent="457200" marL="2743200">
              <a:spcBef>
                <a:spcPts val="0"/>
              </a:spcBef>
              <a:buNone/>
            </a:pPr>
            <a:r>
              <a:rPr lang="en-GB">
                <a:solidFill>
                  <a:srgbClr val="D88115"/>
                </a:solidFill>
              </a:rPr>
              <a:t>De</a:t>
            </a:r>
            <a:r>
              <a:rPr lang="en-GB">
                <a:solidFill>
                  <a:srgbClr val="000000"/>
                </a:solidFill>
              </a:rPr>
              <a:t>mo</a:t>
            </a:r>
          </a:p>
        </p:txBody>
      </p:sp>
      <p:pic>
        <p:nvPicPr>
          <p:cNvPr id="734" name="Shape 73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35" name="Shape 73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9" name="Shape 739"/>
        <p:cNvGrpSpPr/>
        <p:nvPr/>
      </p:nvGrpSpPr>
      <p:grpSpPr>
        <a:xfrm>
          <a:off y="0" x="0"/>
          <a:ext cy="0" cx="0"/>
          <a:chOff y="0" x="0"/>
          <a:chExt cy="0" cx="0"/>
        </a:xfrm>
      </p:grpSpPr>
      <p:sp>
        <p:nvSpPr>
          <p:cNvPr id="740" name="Shape 740"/>
          <p:cNvSpPr txBox="1"/>
          <p:nvPr>
            <p:ph type="ctrTitle"/>
          </p:nvPr>
        </p:nvSpPr>
        <p:spPr>
          <a:xfrm>
            <a:off y="1583342" x="685800"/>
            <a:ext cy="1159799" cx="7772400"/>
          </a:xfrm>
          <a:prstGeom prst="rect">
            <a:avLst/>
          </a:prstGeom>
        </p:spPr>
        <p:txBody>
          <a:bodyPr bIns="91425" rIns="91425" lIns="91425" tIns="91425" anchor="b" anchorCtr="0">
            <a:noAutofit/>
          </a:bodyPr>
          <a:lstStyle/>
          <a:p>
            <a:pPr rtl="0" indent="0" marL="0">
              <a:spcBef>
                <a:spcPts val="0"/>
              </a:spcBef>
              <a:buNone/>
            </a:pPr>
            <a:r>
              <a:rPr sz="3600" lang="en-GB">
                <a:solidFill>
                  <a:srgbClr val="000000"/>
                </a:solidFill>
              </a:rPr>
              <a:t>What if I do </a:t>
            </a:r>
            <a:r>
              <a:rPr sz="3600" lang="en-GB">
                <a:solidFill>
                  <a:srgbClr val="D87108"/>
                </a:solidFill>
              </a:rPr>
              <a:t>NOT</a:t>
            </a:r>
            <a:r>
              <a:rPr sz="3600" lang="en-GB">
                <a:solidFill>
                  <a:srgbClr val="000000"/>
                </a:solidFill>
              </a:rPr>
              <a:t> do </a:t>
            </a:r>
          </a:p>
          <a:p>
            <a:pPr rtl="0" lvl="0" indent="0" marL="0">
              <a:spcBef>
                <a:spcPts val="0"/>
              </a:spcBef>
              <a:buNone/>
            </a:pPr>
            <a:r>
              <a:rPr sz="3600" lang="en-GB">
                <a:solidFill>
                  <a:srgbClr val="000000"/>
                </a:solidFill>
              </a:rPr>
              <a:t>TDD/Unit Tests</a:t>
            </a:r>
          </a:p>
        </p:txBody>
      </p:sp>
      <p:pic>
        <p:nvPicPr>
          <p:cNvPr id="741" name="Shape 74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42" name="Shape 74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6" name="Shape 746"/>
        <p:cNvGrpSpPr/>
        <p:nvPr/>
      </p:nvGrpSpPr>
      <p:grpSpPr>
        <a:xfrm>
          <a:off y="0" x="0"/>
          <a:ext cy="0" cx="0"/>
          <a:chOff y="0" x="0"/>
          <a:chExt cy="0" cx="0"/>
        </a:xfrm>
      </p:grpSpPr>
      <p:sp>
        <p:nvSpPr>
          <p:cNvPr id="747" name="Shape 747"/>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000000"/>
                </a:solidFill>
              </a:rPr>
              <a:t>End</a:t>
            </a:r>
            <a:r>
              <a:rPr lang="en-GB">
                <a:solidFill>
                  <a:srgbClr val="D87108"/>
                </a:solidFill>
              </a:rPr>
              <a:t> </a:t>
            </a:r>
            <a:r>
              <a:rPr lang="en-GB"/>
              <a:t>Chapter</a:t>
            </a:r>
            <a:r>
              <a:rPr lang="en-GB">
                <a:solidFill>
                  <a:srgbClr val="D87108"/>
                </a:solidFill>
              </a:rPr>
              <a:t> 2</a:t>
            </a:r>
          </a:p>
        </p:txBody>
      </p:sp>
      <p:pic>
        <p:nvPicPr>
          <p:cNvPr id="748" name="Shape 74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49" name="Shape 74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3" name="Shape 753"/>
        <p:cNvGrpSpPr/>
        <p:nvPr/>
      </p:nvGrpSpPr>
      <p:grpSpPr>
        <a:xfrm>
          <a:off y="0" x="0"/>
          <a:ext cy="0" cx="0"/>
          <a:chOff y="0" x="0"/>
          <a:chExt cy="0" cx="0"/>
        </a:xfrm>
      </p:grpSpPr>
      <p:sp>
        <p:nvSpPr>
          <p:cNvPr id="754" name="Shape 754"/>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t>Break -</a:t>
            </a:r>
            <a:r>
              <a:rPr lang="en-GB">
                <a:solidFill>
                  <a:srgbClr val="D88115"/>
                </a:solidFill>
              </a:rPr>
              <a:t> 15 mins</a:t>
            </a:r>
          </a:p>
        </p:txBody>
      </p:sp>
      <p:pic>
        <p:nvPicPr>
          <p:cNvPr id="755" name="Shape 75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56" name="Shape 75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0" name="Shape 760"/>
        <p:cNvGrpSpPr/>
        <p:nvPr/>
      </p:nvGrpSpPr>
      <p:grpSpPr>
        <a:xfrm>
          <a:off y="0" x="0"/>
          <a:ext cy="0" cx="0"/>
          <a:chOff y="0" x="0"/>
          <a:chExt cy="0" cx="0"/>
        </a:xfrm>
      </p:grpSpPr>
      <p:sp>
        <p:nvSpPr>
          <p:cNvPr id="761" name="Shape 761"/>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t>Deep Dive into </a:t>
            </a:r>
            <a:r>
              <a:rPr lang="en-GB">
                <a:solidFill>
                  <a:srgbClr val="D87108"/>
                </a:solidFill>
              </a:rPr>
              <a:t>TDD Contd.</a:t>
            </a:r>
          </a:p>
        </p:txBody>
      </p:sp>
      <p:pic>
        <p:nvPicPr>
          <p:cNvPr id="762" name="Shape 76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63" name="Shape 763"/>
          <p:cNvSpPr txBox="1"/>
          <p:nvPr>
            <p:ph idx="2" type="ctrTitle"/>
          </p:nvPr>
        </p:nvSpPr>
        <p:spPr>
          <a:xfrm>
            <a:off y="592750" x="22700"/>
            <a:ext cy="1159799" cx="8282999"/>
          </a:xfrm>
          <a:prstGeom prst="rect">
            <a:avLst/>
          </a:prstGeom>
        </p:spPr>
        <p:txBody>
          <a:bodyPr bIns="91425" rIns="91425" lIns="91425" tIns="91425" anchor="b" anchorCtr="0">
            <a:noAutofit/>
          </a:bodyPr>
          <a:lstStyle/>
          <a:p>
            <a:pPr algn="l" rtl="0" lvl="0" indent="0" marL="2743200">
              <a:spcBef>
                <a:spcPts val="0"/>
              </a:spcBef>
              <a:buNone/>
            </a:pPr>
            <a:r>
              <a:rPr lang="en-GB"/>
              <a:t>Chapter</a:t>
            </a:r>
            <a:r>
              <a:rPr lang="en-GB">
                <a:solidFill>
                  <a:srgbClr val="000000"/>
                </a:solidFill>
              </a:rPr>
              <a:t> </a:t>
            </a:r>
            <a:r>
              <a:rPr lang="en-GB">
                <a:solidFill>
                  <a:srgbClr val="D88115"/>
                </a:solidFill>
              </a:rPr>
              <a:t>3</a:t>
            </a:r>
          </a:p>
        </p:txBody>
      </p:sp>
      <p:sp>
        <p:nvSpPr>
          <p:cNvPr id="764" name="Shape 76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8" name="Shape 768"/>
        <p:cNvGrpSpPr/>
        <p:nvPr/>
      </p:nvGrpSpPr>
      <p:grpSpPr>
        <a:xfrm>
          <a:off y="0" x="0"/>
          <a:ext cy="0" cx="0"/>
          <a:chOff y="0" x="0"/>
          <a:chExt cy="0" cx="0"/>
        </a:xfrm>
      </p:grpSpPr>
      <p:sp>
        <p:nvSpPr>
          <p:cNvPr id="769" name="Shape 769"/>
          <p:cNvSpPr txBox="1"/>
          <p:nvPr>
            <p:ph type="ctrTitle"/>
          </p:nvPr>
        </p:nvSpPr>
        <p:spPr>
          <a:xfrm>
            <a:off y="1811950" x="1751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7108"/>
                </a:solidFill>
              </a:rPr>
              <a:t>DAO</a:t>
            </a:r>
            <a:r>
              <a:rPr lang="en-GB">
                <a:solidFill>
                  <a:srgbClr val="000000"/>
                </a:solidFill>
              </a:rPr>
              <a:t>Test</a:t>
            </a:r>
          </a:p>
        </p:txBody>
      </p:sp>
      <p:pic>
        <p:nvPicPr>
          <p:cNvPr id="770" name="Shape 77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71" name="Shape 77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y="0" x="0"/>
          <a:ext cy="0" cx="0"/>
          <a:chOff y="0" x="0"/>
          <a:chExt cy="0" cx="0"/>
        </a:xfrm>
      </p:grpSpPr>
      <p:sp>
        <p:nvSpPr>
          <p:cNvPr id="90" name="Shape 90"/>
          <p:cNvSpPr txBox="1"/>
          <p:nvPr>
            <p:ph type="title"/>
          </p:nvPr>
        </p:nvSpPr>
        <p:spPr>
          <a:xfrm>
            <a:off y="154483" x="457200"/>
            <a:ext cy="642937" cx="8229600"/>
          </a:xfrm>
          <a:prstGeom prst="rect">
            <a:avLst/>
          </a:prstGeom>
          <a:noFill/>
          <a:ln>
            <a:noFill/>
          </a:ln>
        </p:spPr>
        <p:txBody>
          <a:bodyPr bIns="91425" rIns="91425" lIns="91425" tIns="91425" anchor="b" anchorCtr="0">
            <a:noAutofit/>
          </a:bodyPr>
          <a:lstStyle/>
          <a:p>
            <a:pPr algn="ctr" rtl="0" lvl="0" marR="0" indent="0" marL="0">
              <a:lnSpc>
                <a:spcPct val="100000"/>
              </a:lnSpc>
              <a:spcBef>
                <a:spcPts val="0"/>
              </a:spcBef>
              <a:spcAft>
                <a:spcPts val="0"/>
              </a:spcAft>
              <a:buClr>
                <a:schemeClr val="dk1"/>
              </a:buClr>
              <a:buSzPct val="25000"/>
              <a:buFont typeface="Arial"/>
              <a:buNone/>
            </a:pPr>
            <a:r>
              <a:rPr strike="noStrike" u="none" b="1" cap="none" baseline="0" sz="3000" lang="en-GB" i="0">
                <a:solidFill>
                  <a:srgbClr val="D87108"/>
                </a:solidFill>
                <a:latin typeface="Arial"/>
                <a:ea typeface="Arial"/>
                <a:cs typeface="Arial"/>
                <a:sym typeface="Arial"/>
                <a:rtl val="0"/>
              </a:rPr>
              <a:t>Forrester Research</a:t>
            </a:r>
            <a:r>
              <a:rPr strike="noStrike" u="none" b="1" cap="none" baseline="0" sz="3000" lang="en-GB" i="0">
                <a:solidFill>
                  <a:srgbClr val="363636"/>
                </a:solidFill>
                <a:latin typeface="Arial"/>
                <a:ea typeface="Arial"/>
                <a:cs typeface="Arial"/>
                <a:sym typeface="Arial"/>
                <a:rtl val="0"/>
              </a:rPr>
              <a:t> survey</a:t>
            </a:r>
          </a:p>
        </p:txBody>
      </p:sp>
      <p:sp>
        <p:nvSpPr>
          <p:cNvPr id="91" name="Shape 91"/>
          <p:cNvSpPr txBox="1"/>
          <p:nvPr>
            <p:ph idx="1" type="body"/>
          </p:nvPr>
        </p:nvSpPr>
        <p:spPr>
          <a:xfrm>
            <a:off y="900112" x="457200"/>
            <a:ext cy="2794260" cx="8229600"/>
          </a:xfrm>
          <a:prstGeom prst="rect">
            <a:avLst/>
          </a:prstGeom>
          <a:noFill/>
          <a:ln>
            <a:noFill/>
          </a:ln>
        </p:spPr>
        <p:txBody>
          <a:bodyPr bIns="91425" rIns="91425" lIns="91425" tIns="91425" anchor="t" anchorCtr="0">
            <a:noAutofit/>
          </a:bodyPr>
          <a:lstStyle/>
          <a:p>
            <a:pPr algn="l" rtl="0" lvl="0" marR="0" indent="0" marL="0">
              <a:lnSpc>
                <a:spcPct val="100000"/>
              </a:lnSpc>
              <a:spcBef>
                <a:spcPts val="0"/>
              </a:spcBef>
              <a:spcAft>
                <a:spcPts val="0"/>
              </a:spcAft>
              <a:buClr>
                <a:schemeClr val="dk1"/>
              </a:buClr>
              <a:buSzPct val="25000"/>
              <a:buFont typeface="Arial"/>
              <a:buNone/>
            </a:pPr>
            <a:r>
              <a:rPr strike="noStrike" u="none" b="0" cap="none" baseline="0" sz="2400" lang="en-GB" i="0">
                <a:solidFill>
                  <a:srgbClr val="000000"/>
                </a:solidFill>
                <a:latin typeface="Arial"/>
                <a:ea typeface="Arial"/>
                <a:cs typeface="Arial"/>
                <a:sym typeface="Arial"/>
                <a:rtl val="0"/>
              </a:rPr>
              <a:t>A recent Forrester Research survey of Fortune 1000 companies indicates that </a:t>
            </a:r>
            <a:r>
              <a:rPr strike="noStrike" u="none" b="1" cap="none" baseline="0" sz="2400" lang="en-GB" i="0">
                <a:solidFill>
                  <a:srgbClr val="000000"/>
                </a:solidFill>
                <a:latin typeface="Arial"/>
                <a:ea typeface="Arial"/>
                <a:cs typeface="Arial"/>
                <a:sym typeface="Arial"/>
                <a:rtl val="0"/>
              </a:rPr>
              <a:t>58%</a:t>
            </a:r>
            <a:r>
              <a:rPr strike="noStrike" u="none" b="0" cap="none" baseline="0" sz="2400" lang="en-GB" i="0">
                <a:solidFill>
                  <a:srgbClr val="000000"/>
                </a:solidFill>
                <a:latin typeface="Arial"/>
                <a:ea typeface="Arial"/>
                <a:cs typeface="Arial"/>
                <a:sym typeface="Arial"/>
                <a:rtl val="0"/>
              </a:rPr>
              <a:t> of IT leaders in their companies place faster delivery of IT services in their top 3 priorities. </a:t>
            </a:r>
          </a:p>
          <a:p>
            <a:pPr algn="l" rtl="0" lvl="0" marR="0" indent="0" marL="0">
              <a:lnSpc>
                <a:spcPct val="100000"/>
              </a:lnSpc>
              <a:spcBef>
                <a:spcPts val="0"/>
              </a:spcBef>
              <a:spcAft>
                <a:spcPts val="0"/>
              </a:spcAft>
              <a:buClr>
                <a:schemeClr val="dk1"/>
              </a:buClr>
              <a:buFont typeface="Arial"/>
              <a:buNone/>
            </a:pPr>
            <a:r>
              <a:t/>
            </a:r>
            <a:endParaRPr strike="noStrike" u="none" b="0" cap="none" baseline="0" sz="2400" i="0">
              <a:solidFill>
                <a:srgbClr val="000000"/>
              </a:solidFill>
              <a:latin typeface="Arial"/>
              <a:ea typeface="Arial"/>
              <a:cs typeface="Arial"/>
              <a:sym typeface="Arial"/>
              <a:rtl val="0"/>
            </a:endParaRPr>
          </a:p>
          <a:p>
            <a:pPr algn="l" rtl="0" lvl="0" marR="0" indent="0" marL="0">
              <a:lnSpc>
                <a:spcPct val="100000"/>
              </a:lnSpc>
              <a:spcBef>
                <a:spcPts val="0"/>
              </a:spcBef>
              <a:spcAft>
                <a:spcPts val="0"/>
              </a:spcAft>
              <a:buClr>
                <a:schemeClr val="dk1"/>
              </a:buClr>
              <a:buSzPct val="25000"/>
              <a:buFont typeface="Arial"/>
              <a:buNone/>
            </a:pPr>
            <a:r>
              <a:rPr strike="noStrike" u="none" b="0" cap="none" baseline="0" sz="2400" lang="en-GB" i="0">
                <a:solidFill>
                  <a:srgbClr val="000000"/>
                </a:solidFill>
                <a:latin typeface="Arial"/>
                <a:ea typeface="Arial"/>
                <a:cs typeface="Arial"/>
                <a:sym typeface="Arial"/>
                <a:rtl val="0"/>
              </a:rPr>
              <a:t>Yet, </a:t>
            </a:r>
            <a:r>
              <a:rPr strike="noStrike" u="none" b="1" cap="none" baseline="0" sz="2400" lang="en-GB" i="0">
                <a:solidFill>
                  <a:srgbClr val="000000"/>
                </a:solidFill>
                <a:latin typeface="Arial"/>
                <a:ea typeface="Arial"/>
                <a:cs typeface="Arial"/>
                <a:sym typeface="Arial"/>
                <a:rtl val="0"/>
              </a:rPr>
              <a:t>only 12% can deliver high quality results fast enough</a:t>
            </a:r>
            <a:r>
              <a:rPr strike="noStrike" u="none" b="0" cap="none" baseline="0" sz="2400" lang="en-GB" i="0">
                <a:solidFill>
                  <a:srgbClr val="000000"/>
                </a:solidFill>
                <a:latin typeface="Arial"/>
                <a:ea typeface="Arial"/>
                <a:cs typeface="Arial"/>
                <a:sym typeface="Arial"/>
                <a:rtl val="0"/>
              </a:rPr>
              <a:t>.</a:t>
            </a:r>
          </a:p>
        </p:txBody>
      </p:sp>
      <p:pic>
        <p:nvPicPr>
          <p:cNvPr id="92" name="Shape 9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3" name="Shape 9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5" name="Shape 775"/>
        <p:cNvGrpSpPr/>
        <p:nvPr/>
      </p:nvGrpSpPr>
      <p:grpSpPr>
        <a:xfrm>
          <a:off y="0" x="0"/>
          <a:ext cy="0" cx="0"/>
          <a:chOff y="0" x="0"/>
          <a:chExt cy="0" cx="0"/>
        </a:xfrm>
      </p:grpSpPr>
      <p:pic>
        <p:nvPicPr>
          <p:cNvPr id="776" name="Shape 776"/>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77" name="Shape 777"/>
          <p:cNvSpPr txBox="1"/>
          <p:nvPr>
            <p:ph type="ctrTitle"/>
          </p:nvPr>
        </p:nvSpPr>
        <p:spPr>
          <a:xfrm>
            <a:off y="131325" x="98900"/>
            <a:ext cy="859199" cx="8282999"/>
          </a:xfrm>
          <a:prstGeom prst="rect">
            <a:avLst/>
          </a:prstGeom>
        </p:spPr>
        <p:txBody>
          <a:bodyPr bIns="91425" rIns="91425" lIns="91425" tIns="91425" anchor="b" anchorCtr="0">
            <a:noAutofit/>
          </a:bodyPr>
          <a:lstStyle/>
          <a:p>
            <a:pPr algn="l" rtl="0" lvl="0" indent="457200" marL="1828800">
              <a:spcBef>
                <a:spcPts val="0"/>
              </a:spcBef>
              <a:buNone/>
            </a:pPr>
            <a:r>
              <a:rPr lang="en-GB">
                <a:solidFill>
                  <a:srgbClr val="000000"/>
                </a:solidFill>
              </a:rPr>
              <a:t>H2 </a:t>
            </a:r>
            <a:r>
              <a:rPr lang="en-GB">
                <a:solidFill>
                  <a:srgbClr val="D87108"/>
                </a:solidFill>
              </a:rPr>
              <a:t>Database</a:t>
            </a:r>
          </a:p>
        </p:txBody>
      </p:sp>
      <p:sp>
        <p:nvSpPr>
          <p:cNvPr id="778" name="Shape 77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779" name="Shape 779"/>
          <p:cNvSpPr txBox="1"/>
          <p:nvPr>
            <p:ph idx="2" type="ctrTitle"/>
          </p:nvPr>
        </p:nvSpPr>
        <p:spPr>
          <a:xfrm>
            <a:off y="811450" x="327500"/>
            <a:ext cy="3623100" cx="8282999"/>
          </a:xfrm>
          <a:prstGeom prst="rect">
            <a:avLst/>
          </a:prstGeom>
        </p:spPr>
        <p:txBody>
          <a:bodyPr bIns="91425" rIns="91425" lIns="91425" tIns="91425" anchor="t" anchorCtr="0">
            <a:noAutofit/>
          </a:bodyPr>
          <a:lstStyle/>
          <a:p>
            <a:pPr algn="l" rtl="0" lvl="0">
              <a:spcBef>
                <a:spcPts val="0"/>
              </a:spcBef>
              <a:buNone/>
            </a:pPr>
            <a:r>
              <a:t/>
            </a:r>
            <a:endParaRPr b="0" sz="1800">
              <a:solidFill>
                <a:srgbClr val="000000"/>
              </a:solidFill>
            </a:endParaRPr>
          </a:p>
          <a:p>
            <a:pPr algn="l" rtl="0" lvl="0" indent="-342900" marL="457200">
              <a:spcBef>
                <a:spcPts val="0"/>
              </a:spcBef>
              <a:buClr>
                <a:srgbClr val="000000"/>
              </a:buClr>
              <a:buSzPct val="100000"/>
              <a:buFont typeface="Arial"/>
              <a:buChar char="●"/>
            </a:pPr>
            <a:r>
              <a:rPr sz="1800" lang="en-GB">
                <a:solidFill>
                  <a:srgbClr val="000000"/>
                </a:solidFill>
              </a:rPr>
              <a:t>In Memory Database</a:t>
            </a:r>
          </a:p>
          <a:p>
            <a:pPr algn="l" rtl="0" lvl="0" indent="-342900" marL="457200">
              <a:spcBef>
                <a:spcPts val="0"/>
              </a:spcBef>
              <a:buClr>
                <a:srgbClr val="000000"/>
              </a:buClr>
              <a:buSzPct val="100000"/>
              <a:buFont typeface="Arial"/>
              <a:buChar char="●"/>
            </a:pPr>
            <a:r>
              <a:rPr sz="1800" lang="en-GB">
                <a:solidFill>
                  <a:srgbClr val="000000"/>
                </a:solidFill>
              </a:rPr>
              <a:t>Very fast, open source</a:t>
            </a:r>
          </a:p>
          <a:p>
            <a:pPr algn="l" rtl="0" lvl="0" indent="-342900" marL="457200">
              <a:spcBef>
                <a:spcPts val="0"/>
              </a:spcBef>
              <a:buClr>
                <a:srgbClr val="000000"/>
              </a:buClr>
              <a:buSzPct val="100000"/>
              <a:buFont typeface="Arial"/>
              <a:buChar char="●"/>
            </a:pPr>
            <a:r>
              <a:rPr sz="1800" lang="en-GB">
                <a:solidFill>
                  <a:srgbClr val="000000"/>
                </a:solidFill>
              </a:rPr>
              <a:t>Small footprint : ~1.5MB jar</a:t>
            </a:r>
          </a:p>
          <a:p>
            <a:pPr algn="l" rtl="0" lvl="0" indent="-342900" marL="457200">
              <a:spcBef>
                <a:spcPts val="0"/>
              </a:spcBef>
              <a:buClr>
                <a:srgbClr val="000000"/>
              </a:buClr>
              <a:buSzPct val="100000"/>
              <a:buFont typeface="Arial"/>
              <a:buChar char="●"/>
            </a:pPr>
            <a:r>
              <a:rPr sz="1800" lang="en-GB">
                <a:solidFill>
                  <a:srgbClr val="000000"/>
                </a:solidFill>
              </a:rPr>
              <a:t>Compatibility Modes</a:t>
            </a:r>
          </a:p>
          <a:p>
            <a:pPr algn="l" rtl="0" lvl="1" indent="-317500" marL="914400">
              <a:spcBef>
                <a:spcPts val="0"/>
              </a:spcBef>
              <a:buClr>
                <a:srgbClr val="000000"/>
              </a:buClr>
              <a:buSzPct val="100000"/>
              <a:buFont typeface="Arial"/>
              <a:buChar char="○"/>
            </a:pPr>
            <a:r>
              <a:rPr sz="1400" lang="en-GB">
                <a:solidFill>
                  <a:srgbClr val="000000"/>
                </a:solidFill>
              </a:rPr>
              <a:t>DB2</a:t>
            </a:r>
          </a:p>
          <a:p>
            <a:pPr algn="l" rtl="0" lvl="1" indent="-317500" marL="914400">
              <a:spcBef>
                <a:spcPts val="0"/>
              </a:spcBef>
              <a:buClr>
                <a:srgbClr val="000000"/>
              </a:buClr>
              <a:buSzPct val="100000"/>
              <a:buFont typeface="Arial"/>
              <a:buChar char="○"/>
            </a:pPr>
            <a:r>
              <a:rPr sz="1400" lang="en-GB">
                <a:solidFill>
                  <a:srgbClr val="000000"/>
                </a:solidFill>
              </a:rPr>
              <a:t>Derby</a:t>
            </a:r>
          </a:p>
          <a:p>
            <a:pPr algn="l" rtl="0" lvl="1" indent="-317500" marL="914400">
              <a:spcBef>
                <a:spcPts val="0"/>
              </a:spcBef>
              <a:buClr>
                <a:srgbClr val="000000"/>
              </a:buClr>
              <a:buSzPct val="100000"/>
              <a:buFont typeface="Arial"/>
              <a:buChar char="○"/>
            </a:pPr>
            <a:r>
              <a:rPr sz="1400" lang="en-GB">
                <a:solidFill>
                  <a:srgbClr val="000000"/>
                </a:solidFill>
              </a:rPr>
              <a:t>HSQLDB</a:t>
            </a:r>
          </a:p>
          <a:p>
            <a:pPr algn="l" rtl="0" lvl="1" indent="-317500" marL="914400">
              <a:spcBef>
                <a:spcPts val="0"/>
              </a:spcBef>
              <a:buClr>
                <a:srgbClr val="000000"/>
              </a:buClr>
              <a:buSzPct val="100000"/>
              <a:buFont typeface="Arial"/>
              <a:buChar char="○"/>
            </a:pPr>
            <a:r>
              <a:rPr sz="1400" lang="en-GB">
                <a:solidFill>
                  <a:srgbClr val="000000"/>
                </a:solidFill>
              </a:rPr>
              <a:t>Oracle</a:t>
            </a:r>
          </a:p>
          <a:p>
            <a:pPr algn="l" rtl="0" lvl="1" indent="-317500" marL="914400">
              <a:spcBef>
                <a:spcPts val="0"/>
              </a:spcBef>
              <a:buClr>
                <a:srgbClr val="000000"/>
              </a:buClr>
              <a:buSzPct val="100000"/>
              <a:buFont typeface="Arial"/>
              <a:buChar char="○"/>
            </a:pPr>
            <a:r>
              <a:rPr sz="1400" lang="en-GB">
                <a:solidFill>
                  <a:srgbClr val="000000"/>
                </a:solidFill>
              </a:rPr>
              <a:t>PostgreSQL</a:t>
            </a:r>
          </a:p>
          <a:p>
            <a:pPr algn="l" rtl="0" lvl="1" indent="-317500" marL="914400">
              <a:spcBef>
                <a:spcPts val="0"/>
              </a:spcBef>
              <a:buClr>
                <a:srgbClr val="000000"/>
              </a:buClr>
              <a:buSzPct val="100000"/>
              <a:buFont typeface="Arial"/>
              <a:buChar char="○"/>
            </a:pPr>
            <a:r>
              <a:rPr sz="1400" lang="en-GB">
                <a:solidFill>
                  <a:srgbClr val="000000"/>
                </a:solidFill>
              </a:rPr>
              <a:t>MS SQL</a:t>
            </a:r>
          </a:p>
          <a:p>
            <a:pPr algn="l" rtl="0" lvl="1" indent="-317500" marL="914400">
              <a:spcBef>
                <a:spcPts val="0"/>
              </a:spcBef>
              <a:buClr>
                <a:srgbClr val="000000"/>
              </a:buClr>
              <a:buSzPct val="100000"/>
              <a:buFont typeface="Arial"/>
              <a:buChar char="○"/>
            </a:pPr>
            <a:r>
              <a:rPr sz="1400" lang="en-GB">
                <a:solidFill>
                  <a:srgbClr val="000000"/>
                </a:solidFill>
              </a:rPr>
              <a:t>MySQL</a:t>
            </a:r>
          </a:p>
          <a:p>
            <a:pPr algn="l" rtl="0" lvl="0" indent="-317500" marL="457200">
              <a:spcBef>
                <a:spcPts val="0"/>
              </a:spcBef>
              <a:buClr>
                <a:srgbClr val="000000"/>
              </a:buClr>
              <a:buSzPct val="100000"/>
              <a:buFont typeface="Arial"/>
              <a:buChar char="●"/>
            </a:pPr>
            <a:r>
              <a:rPr sz="1400" lang="en-GB">
                <a:solidFill>
                  <a:srgbClr val="000000"/>
                </a:solidFill>
              </a:rPr>
              <a:t>Supported Platforms</a:t>
            </a:r>
          </a:p>
          <a:p>
            <a:pPr algn="l" rtl="0" lvl="1" indent="-317500" marL="914400">
              <a:spcBef>
                <a:spcPts val="0"/>
              </a:spcBef>
              <a:buClr>
                <a:srgbClr val="000000"/>
              </a:buClr>
              <a:buSzPct val="100000"/>
              <a:buFont typeface="Arial"/>
              <a:buChar char="○"/>
            </a:pPr>
            <a:r>
              <a:rPr sz="1400" lang="en-GB">
                <a:solidFill>
                  <a:srgbClr val="000000"/>
                </a:solidFill>
              </a:rPr>
              <a:t>Windows, Mac OS X and Linux</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3" name="Shape 783"/>
        <p:cNvGrpSpPr/>
        <p:nvPr/>
      </p:nvGrpSpPr>
      <p:grpSpPr>
        <a:xfrm>
          <a:off y="0" x="0"/>
          <a:ext cy="0" cx="0"/>
          <a:chOff y="0" x="0"/>
          <a:chExt cy="0" cx="0"/>
        </a:xfrm>
      </p:grpSpPr>
      <p:pic>
        <p:nvPicPr>
          <p:cNvPr id="784" name="Shape 78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85" name="Shape 785"/>
          <p:cNvSpPr txBox="1"/>
          <p:nvPr>
            <p:ph type="ctrTitle"/>
          </p:nvPr>
        </p:nvSpPr>
        <p:spPr>
          <a:xfrm>
            <a:off y="131325" x="98900"/>
            <a:ext cy="859199" cx="8282999"/>
          </a:xfrm>
          <a:prstGeom prst="rect">
            <a:avLst/>
          </a:prstGeom>
        </p:spPr>
        <p:txBody>
          <a:bodyPr bIns="91425" rIns="91425" lIns="91425" tIns="91425" anchor="b" anchorCtr="0">
            <a:noAutofit/>
          </a:bodyPr>
          <a:lstStyle/>
          <a:p>
            <a:pPr algn="l" rtl="0" lvl="0" indent="457200" marL="1828800">
              <a:spcBef>
                <a:spcPts val="0"/>
              </a:spcBef>
              <a:buNone/>
            </a:pPr>
            <a:r>
              <a:rPr lang="en-GB">
                <a:solidFill>
                  <a:srgbClr val="000000"/>
                </a:solidFill>
              </a:rPr>
              <a:t>H2 </a:t>
            </a:r>
            <a:r>
              <a:rPr lang="en-GB">
                <a:solidFill>
                  <a:srgbClr val="D87108"/>
                </a:solidFill>
              </a:rPr>
              <a:t>Database</a:t>
            </a:r>
          </a:p>
        </p:txBody>
      </p:sp>
      <p:sp>
        <p:nvSpPr>
          <p:cNvPr id="786" name="Shape 78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787" name="Shape 787"/>
          <p:cNvSpPr txBox="1"/>
          <p:nvPr>
            <p:ph idx="2" type="ctrTitle"/>
          </p:nvPr>
        </p:nvSpPr>
        <p:spPr>
          <a:xfrm>
            <a:off y="811450" x="327500"/>
            <a:ext cy="3623100" cx="8282999"/>
          </a:xfrm>
          <a:prstGeom prst="rect">
            <a:avLst/>
          </a:prstGeom>
        </p:spPr>
        <p:txBody>
          <a:bodyPr bIns="91425" rIns="91425" lIns="91425" tIns="91425" anchor="t" anchorCtr="0">
            <a:noAutofit/>
          </a:bodyPr>
          <a:lstStyle/>
          <a:p>
            <a:pPr algn="l" rtl="0" lvl="0">
              <a:spcBef>
                <a:spcPts val="0"/>
              </a:spcBef>
              <a:buNone/>
            </a:pPr>
            <a:r>
              <a:t/>
            </a:r>
            <a:endParaRPr b="0" sz="1800">
              <a:solidFill>
                <a:srgbClr val="000000"/>
              </a:solidFill>
            </a:endParaRPr>
          </a:p>
          <a:p>
            <a:pPr algn="l" rtl="0" lvl="0" indent="-342900" marL="457200">
              <a:spcBef>
                <a:spcPts val="0"/>
              </a:spcBef>
              <a:buClr>
                <a:srgbClr val="000000"/>
              </a:buClr>
              <a:buSzPct val="100000"/>
              <a:buFont typeface="Arial"/>
              <a:buChar char="●"/>
            </a:pPr>
            <a:r>
              <a:rPr sz="1800" lang="en-GB">
                <a:solidFill>
                  <a:srgbClr val="000000"/>
                </a:solidFill>
              </a:rPr>
              <a:t>In some cases, only one connection to a in-memory database is required; database URL is “</a:t>
            </a:r>
            <a:r>
              <a:rPr sz="1800" lang="en-GB">
                <a:solidFill>
                  <a:srgbClr val="D87108"/>
                </a:solidFill>
              </a:rPr>
              <a:t>jdbc:h2:mem</a:t>
            </a:r>
            <a:r>
              <a:rPr sz="1800" lang="en-GB">
                <a:solidFill>
                  <a:srgbClr val="000000"/>
                </a:solidFill>
              </a:rPr>
              <a:t>”</a:t>
            </a:r>
          </a:p>
          <a:p>
            <a:pPr algn="l" rtl="0" lvl="1" indent="-317500" marL="914400">
              <a:spcBef>
                <a:spcPts val="0"/>
              </a:spcBef>
              <a:buClr>
                <a:srgbClr val="000000"/>
              </a:buClr>
              <a:buSzPct val="100000"/>
              <a:buFont typeface="Arial"/>
              <a:buChar char="○"/>
            </a:pPr>
            <a:r>
              <a:rPr sz="1400" lang="en-GB">
                <a:solidFill>
                  <a:srgbClr val="000000"/>
                </a:solidFill>
              </a:rPr>
              <a:t>Opening two connections within the same virtual machine means opening two different (private) databases</a:t>
            </a:r>
          </a:p>
          <a:p>
            <a:pPr algn="l" rtl="0" lvl="0" indent="0" marL="457200">
              <a:spcBef>
                <a:spcPts val="0"/>
              </a:spcBef>
              <a:buNone/>
            </a:pPr>
            <a:r>
              <a:t/>
            </a:r>
            <a:endParaRPr sz="1400">
              <a:solidFill>
                <a:srgbClr val="000000"/>
              </a:solidFill>
            </a:endParaRPr>
          </a:p>
          <a:p>
            <a:pPr algn="l" rtl="0" lvl="0" indent="-342900" marL="457200">
              <a:spcBef>
                <a:spcPts val="0"/>
              </a:spcBef>
              <a:buClr>
                <a:srgbClr val="000000"/>
              </a:buClr>
              <a:buSzPct val="100000"/>
              <a:buFont typeface="Arial"/>
              <a:buChar char="●"/>
            </a:pPr>
            <a:r>
              <a:rPr sz="1800" lang="en-GB">
                <a:solidFill>
                  <a:srgbClr val="000000"/>
                </a:solidFill>
              </a:rPr>
              <a:t>Sometimes multiple connections to the same in-memory database are required; </a:t>
            </a:r>
            <a:r>
              <a:rPr sz="1800" lang="en-GB"/>
              <a:t>database URL is “</a:t>
            </a:r>
            <a:r>
              <a:rPr sz="1800" lang="en-GB">
                <a:solidFill>
                  <a:srgbClr val="D87108"/>
                </a:solidFill>
              </a:rPr>
              <a:t>jdbc:h2:mem:db1</a:t>
            </a:r>
            <a:r>
              <a:rPr sz="1800" lang="en-GB"/>
              <a:t>”</a:t>
            </a:r>
          </a:p>
          <a:p>
            <a:pPr algn="l" rtl="0" lvl="1" indent="-317500" marL="914400">
              <a:spcBef>
                <a:spcPts val="0"/>
              </a:spcBef>
              <a:buClr>
                <a:schemeClr val="dk1"/>
              </a:buClr>
              <a:buSzPct val="100000"/>
              <a:buFont typeface="Arial"/>
              <a:buChar char="○"/>
            </a:pPr>
            <a:r>
              <a:rPr sz="1400" lang="en-GB"/>
              <a:t>Accessing the same database using this URL only works within the same virtual machine</a:t>
            </a:r>
          </a:p>
          <a:p>
            <a:pPr algn="l" rtl="0" lvl="0" indent="0" marL="457200">
              <a:spcBef>
                <a:spcPts val="0"/>
              </a:spcBef>
              <a:buNone/>
            </a:pPr>
            <a:r>
              <a:t/>
            </a:r>
            <a:endParaRPr sz="1400"/>
          </a:p>
          <a:p>
            <a:pPr algn="l" rtl="0" lvl="0" indent="-317500" marL="457200">
              <a:spcBef>
                <a:spcPts val="0"/>
              </a:spcBef>
              <a:buClr>
                <a:schemeClr val="dk1"/>
              </a:buClr>
              <a:buSzPct val="77777"/>
              <a:buFont typeface="Arial"/>
              <a:buChar char="●"/>
            </a:pPr>
            <a:r>
              <a:rPr sz="1800" lang="en-GB">
                <a:solidFill>
                  <a:srgbClr val="000000"/>
                </a:solidFill>
              </a:rPr>
              <a:t>To access an in-memory database from another process or from another computer, you need to start a TCP server in the same process as the in-memory database was created; </a:t>
            </a:r>
            <a:r>
              <a:rPr sz="1400" lang="en-GB">
                <a:solidFill>
                  <a:srgbClr val="D87108"/>
                </a:solidFill>
              </a:rPr>
              <a:t>“jdbc:h2:tcp://localhost/mem:db1”</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1" name="Shape 791"/>
        <p:cNvGrpSpPr/>
        <p:nvPr/>
      </p:nvGrpSpPr>
      <p:grpSpPr>
        <a:xfrm>
          <a:off y="0" x="0"/>
          <a:ext cy="0" cx="0"/>
          <a:chOff y="0" x="0"/>
          <a:chExt cy="0" cx="0"/>
        </a:xfrm>
      </p:grpSpPr>
      <p:pic>
        <p:nvPicPr>
          <p:cNvPr id="792" name="Shape 79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793" name="Shape 793"/>
          <p:cNvSpPr txBox="1"/>
          <p:nvPr>
            <p:ph type="ctrTitle"/>
          </p:nvPr>
        </p:nvSpPr>
        <p:spPr>
          <a:xfrm>
            <a:off y="131325" x="98900"/>
            <a:ext cy="859199" cx="8282999"/>
          </a:xfrm>
          <a:prstGeom prst="rect">
            <a:avLst/>
          </a:prstGeom>
        </p:spPr>
        <p:txBody>
          <a:bodyPr bIns="91425" rIns="91425" lIns="91425" tIns="91425" anchor="b" anchorCtr="0">
            <a:noAutofit/>
          </a:bodyPr>
          <a:lstStyle/>
          <a:p>
            <a:pPr algn="l" rtl="0" lvl="0" indent="457200" marL="1828800">
              <a:spcBef>
                <a:spcPts val="0"/>
              </a:spcBef>
              <a:buNone/>
            </a:pPr>
            <a:r>
              <a:rPr lang="en-GB">
                <a:solidFill>
                  <a:srgbClr val="000000"/>
                </a:solidFill>
              </a:rPr>
              <a:t>H2 </a:t>
            </a:r>
            <a:r>
              <a:rPr lang="en-GB">
                <a:solidFill>
                  <a:srgbClr val="D87108"/>
                </a:solidFill>
              </a:rPr>
              <a:t>Database</a:t>
            </a:r>
          </a:p>
        </p:txBody>
      </p:sp>
      <p:sp>
        <p:nvSpPr>
          <p:cNvPr id="794" name="Shape 79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795" name="Shape 795"/>
          <p:cNvSpPr txBox="1"/>
          <p:nvPr>
            <p:ph idx="2" type="ctrTitle"/>
          </p:nvPr>
        </p:nvSpPr>
        <p:spPr>
          <a:xfrm>
            <a:off y="811450" x="327500"/>
            <a:ext cy="3623100" cx="8282999"/>
          </a:xfrm>
          <a:prstGeom prst="rect">
            <a:avLst/>
          </a:prstGeom>
        </p:spPr>
        <p:txBody>
          <a:bodyPr bIns="91425" rIns="91425" lIns="91425" tIns="91425" anchor="t" anchorCtr="0">
            <a:noAutofit/>
          </a:bodyPr>
          <a:lstStyle/>
          <a:p>
            <a:pPr algn="l" rtl="0" lvl="0">
              <a:spcBef>
                <a:spcPts val="0"/>
              </a:spcBef>
              <a:buNone/>
            </a:pPr>
            <a:r>
              <a:t/>
            </a:r>
            <a:endParaRPr b="0" sz="1800">
              <a:solidFill>
                <a:srgbClr val="000000"/>
              </a:solidFill>
            </a:endParaRPr>
          </a:p>
          <a:p>
            <a:pPr algn="l" rtl="0" lvl="0" indent="-342900" marL="457200">
              <a:spcBef>
                <a:spcPts val="0"/>
              </a:spcBef>
              <a:buClr>
                <a:srgbClr val="000000"/>
              </a:buClr>
              <a:buSzPct val="100000"/>
              <a:buFont typeface="Arial"/>
              <a:buChar char="●"/>
            </a:pPr>
            <a:r>
              <a:rPr sz="1800" lang="en-GB">
                <a:solidFill>
                  <a:srgbClr val="000000"/>
                </a:solidFill>
              </a:rPr>
              <a:t>By default, closing the last connection to a database closes the database</a:t>
            </a:r>
          </a:p>
          <a:p>
            <a:pPr algn="l" rtl="0" lvl="0" indent="0" marL="457200">
              <a:spcBef>
                <a:spcPts val="0"/>
              </a:spcBef>
              <a:buNone/>
            </a:pPr>
            <a:r>
              <a:t/>
            </a:r>
            <a:endParaRPr sz="1400">
              <a:solidFill>
                <a:srgbClr val="000000"/>
              </a:solidFill>
            </a:endParaRPr>
          </a:p>
          <a:p>
            <a:pPr algn="l" rtl="0" lvl="0" indent="-342900" marL="457200">
              <a:spcBef>
                <a:spcPts val="0"/>
              </a:spcBef>
              <a:buClr>
                <a:srgbClr val="000000"/>
              </a:buClr>
              <a:buSzPct val="100000"/>
              <a:buFont typeface="Arial"/>
              <a:buChar char="●"/>
            </a:pPr>
            <a:r>
              <a:rPr sz="1800" lang="en-GB">
                <a:solidFill>
                  <a:srgbClr val="000000"/>
                </a:solidFill>
              </a:rPr>
              <a:t>For an in-memory database, this means the content is lost. To keep the database open, add ;</a:t>
            </a:r>
            <a:r>
              <a:rPr sz="1800" lang="en-GB">
                <a:solidFill>
                  <a:srgbClr val="D87108"/>
                </a:solidFill>
              </a:rPr>
              <a:t>DB_CLOSE_DELAY</a:t>
            </a:r>
            <a:r>
              <a:rPr sz="1800" lang="en-GB">
                <a:solidFill>
                  <a:srgbClr val="000000"/>
                </a:solidFill>
              </a:rPr>
              <a:t>=-1 to the database URL</a:t>
            </a:r>
          </a:p>
          <a:p>
            <a:pPr algn="l" rtl="0" lvl="0" indent="0" marL="457200">
              <a:spcBef>
                <a:spcPts val="0"/>
              </a:spcBef>
              <a:buNone/>
            </a:pPr>
            <a:r>
              <a:t/>
            </a:r>
            <a:endParaRPr sz="1400"/>
          </a:p>
          <a:p>
            <a:pPr algn="l" rtl="0" lvl="0" indent="-317500" marL="457200">
              <a:spcBef>
                <a:spcPts val="0"/>
              </a:spcBef>
              <a:buClr>
                <a:schemeClr val="dk1"/>
              </a:buClr>
              <a:buSzPct val="77777"/>
              <a:buFont typeface="Arial"/>
              <a:buChar char="●"/>
            </a:pPr>
            <a:r>
              <a:rPr sz="1800" lang="en-GB">
                <a:solidFill>
                  <a:srgbClr val="000000"/>
                </a:solidFill>
              </a:rPr>
              <a:t>To keep the content of an in-memory database as long as the virtual machine is alive, use </a:t>
            </a:r>
            <a:r>
              <a:rPr sz="1800" lang="en-GB">
                <a:solidFill>
                  <a:srgbClr val="D87108"/>
                </a:solidFill>
              </a:rPr>
              <a:t>“jdbc:h2:mem:test;DB_CLOSE_DELAY=-1”</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y="0" x="0"/>
          <a:ext cy="0" cx="0"/>
          <a:chOff y="0" x="0"/>
          <a:chExt cy="0" cx="0"/>
        </a:xfrm>
      </p:grpSpPr>
      <p:pic>
        <p:nvPicPr>
          <p:cNvPr id="800" name="Shape 80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01" name="Shape 80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802" name="Shape 802"/>
          <p:cNvSpPr txBox="1"/>
          <p:nvPr>
            <p:ph type="ctrTitle"/>
          </p:nvPr>
        </p:nvSpPr>
        <p:spPr>
          <a:xfrm>
            <a:off y="1888150" x="632300"/>
            <a:ext cy="1159799" cx="8282999"/>
          </a:xfrm>
          <a:prstGeom prst="rect">
            <a:avLst/>
          </a:prstGeom>
        </p:spPr>
        <p:txBody>
          <a:bodyPr bIns="91425" rIns="91425" lIns="91425" tIns="91425" anchor="b" anchorCtr="0">
            <a:noAutofit/>
          </a:bodyPr>
          <a:lstStyle/>
          <a:p>
            <a:pPr algn="l" rtl="0" lvl="0" indent="457200" marL="2286000">
              <a:spcBef>
                <a:spcPts val="0"/>
              </a:spcBef>
              <a:buNone/>
            </a:pPr>
            <a:r>
              <a:rPr lang="en-GB">
                <a:solidFill>
                  <a:srgbClr val="D87108"/>
                </a:solidFill>
              </a:rPr>
              <a:t>Demo</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6" name="Shape 806"/>
        <p:cNvGrpSpPr/>
        <p:nvPr/>
      </p:nvGrpSpPr>
      <p:grpSpPr>
        <a:xfrm>
          <a:off y="0" x="0"/>
          <a:ext cy="0" cx="0"/>
          <a:chOff y="0" x="0"/>
          <a:chExt cy="0" cx="0"/>
        </a:xfrm>
      </p:grpSpPr>
      <p:pic>
        <p:nvPicPr>
          <p:cNvPr id="807" name="Shape 80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08" name="Shape 808"/>
          <p:cNvSpPr txBox="1"/>
          <p:nvPr>
            <p:ph type="ctrTitle"/>
          </p:nvPr>
        </p:nvSpPr>
        <p:spPr>
          <a:xfrm>
            <a:off y="131325" x="430500"/>
            <a:ext cy="859199" cx="8282999"/>
          </a:xfrm>
          <a:prstGeom prst="rect">
            <a:avLst/>
          </a:prstGeom>
        </p:spPr>
        <p:txBody>
          <a:bodyPr bIns="91425" rIns="91425" lIns="91425" tIns="91425" anchor="b" anchorCtr="0">
            <a:noAutofit/>
          </a:bodyPr>
          <a:lstStyle/>
          <a:p>
            <a:pPr rtl="0" lvl="0" indent="0" marL="0">
              <a:spcBef>
                <a:spcPts val="0"/>
              </a:spcBef>
              <a:buNone/>
            </a:pPr>
            <a:r>
              <a:rPr lang="en-GB">
                <a:solidFill>
                  <a:srgbClr val="000000"/>
                </a:solidFill>
              </a:rPr>
              <a:t>Function </a:t>
            </a:r>
            <a:r>
              <a:rPr lang="en-GB">
                <a:solidFill>
                  <a:srgbClr val="D87108"/>
                </a:solidFill>
              </a:rPr>
              <a:t>&amp; SPs</a:t>
            </a:r>
          </a:p>
        </p:txBody>
      </p:sp>
      <p:sp>
        <p:nvSpPr>
          <p:cNvPr id="809" name="Shape 80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810" name="Shape 810"/>
          <p:cNvSpPr txBox="1"/>
          <p:nvPr>
            <p:ph idx="2" type="ctrTitle"/>
          </p:nvPr>
        </p:nvSpPr>
        <p:spPr>
          <a:xfrm>
            <a:off y="811450" x="327500"/>
            <a:ext cy="3623100" cx="8282999"/>
          </a:xfrm>
          <a:prstGeom prst="rect">
            <a:avLst/>
          </a:prstGeom>
        </p:spPr>
        <p:txBody>
          <a:bodyPr bIns="91425" rIns="91425" lIns="91425" tIns="91425" anchor="t" anchorCtr="0">
            <a:noAutofit/>
          </a:bodyPr>
          <a:lstStyle/>
          <a:p>
            <a:pPr algn="l" rtl="0" lvl="0">
              <a:spcBef>
                <a:spcPts val="0"/>
              </a:spcBef>
              <a:buNone/>
            </a:pPr>
            <a:r>
              <a:t/>
            </a:r>
            <a:endParaRPr b="0" sz="1800">
              <a:solidFill>
                <a:srgbClr val="000000"/>
              </a:solidFill>
            </a:endParaRPr>
          </a:p>
          <a:p>
            <a:pPr algn="l" rtl="0" lvl="0" indent="-342900" marL="457200">
              <a:spcBef>
                <a:spcPts val="0"/>
              </a:spcBef>
              <a:buClr>
                <a:srgbClr val="000000"/>
              </a:buClr>
              <a:buSzPct val="100000"/>
              <a:buFont typeface="Arial"/>
              <a:buChar char="●"/>
            </a:pPr>
            <a:r>
              <a:rPr sz="1800" lang="en-GB">
                <a:solidFill>
                  <a:srgbClr val="000000"/>
                </a:solidFill>
              </a:rPr>
              <a:t>H2 database supports user-defined Java functions. Java functions can be used as stored procedures as well</a:t>
            </a:r>
          </a:p>
          <a:p>
            <a:pPr algn="l" rtl="0" lvl="0">
              <a:spcBef>
                <a:spcPts val="0"/>
              </a:spcBef>
              <a:buNone/>
            </a:pPr>
            <a:r>
              <a:t/>
            </a:r>
            <a:endParaRPr sz="1800">
              <a:solidFill>
                <a:srgbClr val="000000"/>
              </a:solidFill>
            </a:endParaRPr>
          </a:p>
          <a:p>
            <a:pPr algn="l" rtl="0" lvl="0" indent="-342900" marL="457200">
              <a:spcBef>
                <a:spcPts val="0"/>
              </a:spcBef>
              <a:buClr>
                <a:srgbClr val="000000"/>
              </a:buClr>
              <a:buSzPct val="100000"/>
              <a:buFont typeface="Arial"/>
              <a:buChar char="●"/>
            </a:pPr>
            <a:r>
              <a:rPr sz="1800" lang="en-GB">
                <a:solidFill>
                  <a:srgbClr val="000000"/>
                </a:solidFill>
              </a:rPr>
              <a:t>A function must be declared (registered) before it can be used</a:t>
            </a:r>
          </a:p>
          <a:p>
            <a:pPr algn="l" rtl="0" lvl="0" indent="0" marL="457200">
              <a:spcBef>
                <a:spcPts val="0"/>
              </a:spcBef>
              <a:buNone/>
            </a:pPr>
            <a:r>
              <a:t/>
            </a:r>
            <a:endParaRPr sz="1800">
              <a:solidFill>
                <a:srgbClr val="000000"/>
              </a:solidFill>
            </a:endParaRPr>
          </a:p>
          <a:p>
            <a:pPr algn="l" rtl="0" lvl="0" indent="-342900" marL="457200">
              <a:spcBef>
                <a:spcPts val="0"/>
              </a:spcBef>
              <a:buClr>
                <a:srgbClr val="000000"/>
              </a:buClr>
              <a:buSzPct val="100000"/>
              <a:buFont typeface="Arial"/>
              <a:buChar char="●"/>
            </a:pPr>
            <a:r>
              <a:rPr sz="1800" lang="en-GB">
                <a:solidFill>
                  <a:srgbClr val="000000"/>
                </a:solidFill>
              </a:rPr>
              <a:t>A function can be defined using source code, or as a reference to a compiled class that is available in the classpath</a:t>
            </a:r>
          </a:p>
          <a:p>
            <a:pPr algn="l" rtl="0" lvl="0">
              <a:spcBef>
                <a:spcPts val="0"/>
              </a:spcBef>
              <a:buNone/>
            </a:pPr>
            <a:r>
              <a:t/>
            </a:r>
            <a:endParaRPr sz="1800">
              <a:solidFill>
                <a:srgbClr val="000000"/>
              </a:solidFill>
            </a:endParaRPr>
          </a:p>
          <a:p>
            <a:pPr algn="l" rtl="0" lvl="0" indent="-342900" marL="457200">
              <a:spcBef>
                <a:spcPts val="0"/>
              </a:spcBef>
              <a:buClr>
                <a:srgbClr val="000000"/>
              </a:buClr>
              <a:buSzPct val="100000"/>
              <a:buFont typeface="Arial"/>
              <a:buChar char="●"/>
            </a:pPr>
            <a:r>
              <a:rPr sz="1800" lang="en-GB">
                <a:solidFill>
                  <a:srgbClr val="000000"/>
                </a:solidFill>
              </a:rPr>
              <a:t>Only </a:t>
            </a:r>
            <a:r>
              <a:rPr sz="1800" lang="en-GB">
                <a:solidFill>
                  <a:srgbClr val="D87108"/>
                </a:solidFill>
              </a:rPr>
              <a:t>static</a:t>
            </a:r>
            <a:r>
              <a:rPr sz="1800" lang="en-GB">
                <a:solidFill>
                  <a:srgbClr val="000000"/>
                </a:solidFill>
              </a:rPr>
              <a:t> Java methods are supported; both the </a:t>
            </a:r>
            <a:r>
              <a:rPr sz="1800" lang="en-GB">
                <a:solidFill>
                  <a:srgbClr val="D87108"/>
                </a:solidFill>
              </a:rPr>
              <a:t>class and the method must be public</a:t>
            </a:r>
          </a:p>
          <a:p>
            <a:pPr algn="l" rtl="0" lvl="0">
              <a:spcBef>
                <a:spcPts val="0"/>
              </a:spcBef>
              <a:buNone/>
            </a:pPr>
            <a:r>
              <a:t/>
            </a:r>
            <a:endParaRPr sz="1400">
              <a:solidFill>
                <a:srgbClr val="D87108"/>
              </a:solidFill>
            </a:endParaRP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4" name="Shape 814"/>
        <p:cNvGrpSpPr/>
        <p:nvPr/>
      </p:nvGrpSpPr>
      <p:grpSpPr>
        <a:xfrm>
          <a:off y="0" x="0"/>
          <a:ext cy="0" cx="0"/>
          <a:chOff y="0" x="0"/>
          <a:chExt cy="0" cx="0"/>
        </a:xfrm>
      </p:grpSpPr>
      <p:pic>
        <p:nvPicPr>
          <p:cNvPr id="815" name="Shape 81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16" name="Shape 816"/>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817" name="Shape 817"/>
          <p:cNvSpPr txBox="1"/>
          <p:nvPr>
            <p:ph type="ctrTitle"/>
          </p:nvPr>
        </p:nvSpPr>
        <p:spPr>
          <a:xfrm>
            <a:off y="1888150" x="632300"/>
            <a:ext cy="1159799" cx="8282999"/>
          </a:xfrm>
          <a:prstGeom prst="rect">
            <a:avLst/>
          </a:prstGeom>
        </p:spPr>
        <p:txBody>
          <a:bodyPr bIns="91425" rIns="91425" lIns="91425" tIns="91425" anchor="b" anchorCtr="0">
            <a:noAutofit/>
          </a:bodyPr>
          <a:lstStyle/>
          <a:p>
            <a:pPr algn="l" rtl="0" lvl="0" indent="457200" marL="2286000">
              <a:spcBef>
                <a:spcPts val="0"/>
              </a:spcBef>
              <a:buNone/>
            </a:pPr>
            <a:r>
              <a:rPr lang="en-GB">
                <a:solidFill>
                  <a:srgbClr val="D87108"/>
                </a:solidFill>
              </a:rPr>
              <a:t>Demo</a:t>
            </a: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1" name="Shape 821"/>
        <p:cNvGrpSpPr/>
        <p:nvPr/>
      </p:nvGrpSpPr>
      <p:grpSpPr>
        <a:xfrm>
          <a:off y="0" x="0"/>
          <a:ext cy="0" cx="0"/>
          <a:chOff y="0" x="0"/>
          <a:chExt cy="0" cx="0"/>
        </a:xfrm>
      </p:grpSpPr>
      <p:sp>
        <p:nvSpPr>
          <p:cNvPr id="822" name="Shape 822"/>
          <p:cNvSpPr txBox="1"/>
          <p:nvPr>
            <p:ph type="ctrTitle"/>
          </p:nvPr>
        </p:nvSpPr>
        <p:spPr>
          <a:xfrm>
            <a:off y="1811950" x="1751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D87108"/>
                </a:solidFill>
              </a:rPr>
              <a:t>REST/SOAP/</a:t>
            </a:r>
            <a:r>
              <a:rPr lang="en-GB">
                <a:solidFill>
                  <a:srgbClr val="000000"/>
                </a:solidFill>
              </a:rPr>
              <a:t>Controllers</a:t>
            </a:r>
          </a:p>
        </p:txBody>
      </p:sp>
      <p:pic>
        <p:nvPicPr>
          <p:cNvPr id="823" name="Shape 82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24" name="Shape 82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8" name="Shape 828"/>
        <p:cNvGrpSpPr/>
        <p:nvPr/>
      </p:nvGrpSpPr>
      <p:grpSpPr>
        <a:xfrm>
          <a:off y="0" x="0"/>
          <a:ext cy="0" cx="0"/>
          <a:chOff y="0" x="0"/>
          <a:chExt cy="0" cx="0"/>
        </a:xfrm>
      </p:grpSpPr>
      <p:sp>
        <p:nvSpPr>
          <p:cNvPr id="829" name="Shape 829"/>
          <p:cNvSpPr txBox="1"/>
          <p:nvPr>
            <p:ph type="ctrTitle"/>
          </p:nvPr>
        </p:nvSpPr>
        <p:spPr>
          <a:xfrm>
            <a:off y="1735750" x="175100"/>
            <a:ext cy="1159799" cx="8282999"/>
          </a:xfrm>
          <a:prstGeom prst="rect">
            <a:avLst/>
          </a:prstGeom>
        </p:spPr>
        <p:txBody>
          <a:bodyPr bIns="91425" rIns="91425" lIns="91425" tIns="91425" anchor="b" anchorCtr="0">
            <a:noAutofit/>
          </a:bodyPr>
          <a:lstStyle/>
          <a:p>
            <a:pPr algn="l" rtl="0" lvl="0" indent="0" marL="1371600">
              <a:spcBef>
                <a:spcPts val="0"/>
              </a:spcBef>
              <a:buNone/>
            </a:pPr>
            <a:r>
              <a:rPr lang="en-GB">
                <a:solidFill>
                  <a:srgbClr val="D87108"/>
                </a:solidFill>
              </a:rPr>
              <a:t>   </a:t>
            </a:r>
            <a:r>
              <a:rPr lang="en-GB">
                <a:solidFill>
                  <a:srgbClr val="D88115"/>
                </a:solidFill>
              </a:rPr>
              <a:t>Integration</a:t>
            </a:r>
            <a:r>
              <a:rPr lang="en-GB">
                <a:solidFill>
                  <a:srgbClr val="000000"/>
                </a:solidFill>
              </a:rPr>
              <a:t> Tests</a:t>
            </a:r>
          </a:p>
        </p:txBody>
      </p:sp>
      <p:pic>
        <p:nvPicPr>
          <p:cNvPr id="830" name="Shape 83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31" name="Shape 83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5" name="Shape 835"/>
        <p:cNvGrpSpPr/>
        <p:nvPr/>
      </p:nvGrpSpPr>
      <p:grpSpPr>
        <a:xfrm>
          <a:off y="0" x="0"/>
          <a:ext cy="0" cx="0"/>
          <a:chOff y="0" x="0"/>
          <a:chExt cy="0" cx="0"/>
        </a:xfrm>
      </p:grpSpPr>
      <p:sp>
        <p:nvSpPr>
          <p:cNvPr id="836" name="Shape 836"/>
          <p:cNvSpPr/>
          <p:nvPr/>
        </p:nvSpPr>
        <p:spPr>
          <a:xfrm>
            <a:off y="1157175" x="5375350"/>
            <a:ext cy="2987699" cx="1662900"/>
          </a:xfrm>
          <a:prstGeom prst="rect">
            <a:avLst/>
          </a:prstGeom>
          <a:solidFill>
            <a:srgbClr val="FFFFFF"/>
          </a:solidFill>
          <a:ln w="19050" cap="flat">
            <a:solidFill>
              <a:srgbClr val="980000"/>
            </a:solidFill>
            <a:prstDash val="dash"/>
            <a:round/>
            <a:headEnd w="med" len="med" type="none"/>
            <a:tailEnd w="med" len="med" type="none"/>
          </a:ln>
        </p:spPr>
        <p:txBody>
          <a:bodyPr bIns="91425" rIns="91425" lIns="91425" tIns="91425" anchor="ctr" anchorCtr="0">
            <a:noAutofit/>
          </a:bodyPr>
          <a:lstStyle/>
          <a:p>
            <a:pPr algn="l" rtl="0" lvl="0" marR="0" indent="0" marL="0">
              <a:lnSpc>
                <a:spcPct val="100000"/>
              </a:lnSpc>
              <a:spcBef>
                <a:spcPts val="0"/>
              </a:spcBef>
              <a:spcAft>
                <a:spcPts val="0"/>
              </a:spcAft>
              <a:buNone/>
            </a:pPr>
            <a:r>
              <a:t/>
            </a:r>
            <a:endParaRPr/>
          </a:p>
        </p:txBody>
      </p:sp>
      <p:sp>
        <p:nvSpPr>
          <p:cNvPr id="837" name="Shape 837"/>
          <p:cNvSpPr/>
          <p:nvPr/>
        </p:nvSpPr>
        <p:spPr>
          <a:xfrm>
            <a:off y="1157175" x="3569650"/>
            <a:ext cy="2987699" cx="1497900"/>
          </a:xfrm>
          <a:prstGeom prst="rect">
            <a:avLst/>
          </a:prstGeom>
          <a:solidFill>
            <a:srgbClr val="FFFFFF"/>
          </a:solidFill>
          <a:ln w="19050" cap="flat">
            <a:solidFill>
              <a:srgbClr val="980000"/>
            </a:solidFill>
            <a:prstDash val="dash"/>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38" name="Shape 838"/>
          <p:cNvSpPr/>
          <p:nvPr/>
        </p:nvSpPr>
        <p:spPr>
          <a:xfrm>
            <a:off y="1157175" x="1641550"/>
            <a:ext cy="2987699" cx="1662900"/>
          </a:xfrm>
          <a:prstGeom prst="rect">
            <a:avLst/>
          </a:prstGeom>
          <a:solidFill>
            <a:srgbClr val="FFFFFF"/>
          </a:solidFill>
          <a:ln w="19050" cap="flat">
            <a:solidFill>
              <a:srgbClr val="980000"/>
            </a:solidFill>
            <a:prstDash val="dash"/>
            <a:round/>
            <a:headEnd w="med" len="med" type="none"/>
            <a:tailEnd w="med" len="med" type="none"/>
          </a:ln>
        </p:spPr>
        <p:txBody>
          <a:bodyPr bIns="91425" rIns="91425" lIns="91425" tIns="91425" anchor="ctr" anchorCtr="0">
            <a:noAutofit/>
          </a:bodyPr>
          <a:lstStyle/>
          <a:p>
            <a:pPr algn="l" rtl="0" lvl="0" marR="0" indent="0" marL="0">
              <a:lnSpc>
                <a:spcPct val="100000"/>
              </a:lnSpc>
              <a:spcBef>
                <a:spcPts val="0"/>
              </a:spcBef>
              <a:spcAft>
                <a:spcPts val="0"/>
              </a:spcAft>
              <a:buNone/>
            </a:pPr>
            <a:r>
              <a:t/>
            </a:r>
            <a:endParaRPr/>
          </a:p>
        </p:txBody>
      </p:sp>
      <p:pic>
        <p:nvPicPr>
          <p:cNvPr id="839" name="Shape 839"/>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40" name="Shape 840"/>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841" name="Shape 841"/>
          <p:cNvSpPr/>
          <p:nvPr/>
        </p:nvSpPr>
        <p:spPr>
          <a:xfrm>
            <a:off y="1757875" x="1974300"/>
            <a:ext cy="2243399" cx="1030800"/>
          </a:xfrm>
          <a:prstGeom prst="rect">
            <a:avLst/>
          </a:prstGeom>
          <a:solidFill>
            <a:srgbClr val="F1C23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42" name="Shape 842"/>
          <p:cNvSpPr/>
          <p:nvPr/>
        </p:nvSpPr>
        <p:spPr>
          <a:xfrm>
            <a:off y="1692200" x="3848900"/>
            <a:ext cy="2243399" cx="1030800"/>
          </a:xfrm>
          <a:prstGeom prst="rect">
            <a:avLst/>
          </a:prstGeom>
          <a:solidFill>
            <a:srgbClr val="93C47D"/>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43" name="Shape 843"/>
          <p:cNvSpPr/>
          <p:nvPr/>
        </p:nvSpPr>
        <p:spPr>
          <a:xfrm>
            <a:off y="1692200" x="5677700"/>
            <a:ext cy="2243399" cx="1030800"/>
          </a:xfrm>
          <a:prstGeom prst="rect">
            <a:avLst/>
          </a:prstGeom>
          <a:solidFill>
            <a:srgbClr val="8E7CC3"/>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44" name="Shape 844"/>
          <p:cNvSpPr txBox="1"/>
          <p:nvPr/>
        </p:nvSpPr>
        <p:spPr>
          <a:xfrm>
            <a:off y="1290075" x="1816650"/>
            <a:ext cy="336599" cx="1346100"/>
          </a:xfrm>
          <a:prstGeom prst="rect">
            <a:avLst/>
          </a:prstGeom>
          <a:noFill/>
          <a:ln>
            <a:noFill/>
          </a:ln>
        </p:spPr>
        <p:txBody>
          <a:bodyPr bIns="91425" rIns="91425" lIns="91425" tIns="91425" anchor="t" anchorCtr="0">
            <a:noAutofit/>
          </a:bodyPr>
          <a:lstStyle/>
          <a:p>
            <a:pPr rtl="0" lvl="0">
              <a:spcBef>
                <a:spcPts val="0"/>
              </a:spcBef>
              <a:buNone/>
            </a:pPr>
            <a:r>
              <a:rPr lang="en-GB">
                <a:solidFill>
                  <a:schemeClr val="accent5"/>
                </a:solidFill>
              </a:rPr>
              <a:t>  </a:t>
            </a:r>
            <a:r>
              <a:rPr b="1" lang="en-GB">
                <a:solidFill>
                  <a:schemeClr val="accent1"/>
                </a:solidFill>
              </a:rPr>
              <a:t>Controllers</a:t>
            </a:r>
            <a:r>
              <a:rPr lang="en-GB">
                <a:solidFill>
                  <a:schemeClr val="accent5"/>
                </a:solidFill>
              </a:rPr>
              <a:t>	 </a:t>
            </a:r>
          </a:p>
        </p:txBody>
      </p:sp>
      <p:sp>
        <p:nvSpPr>
          <p:cNvPr id="845" name="Shape 845"/>
          <p:cNvSpPr txBox="1"/>
          <p:nvPr/>
        </p:nvSpPr>
        <p:spPr>
          <a:xfrm>
            <a:off y="1137675" x="3874050"/>
            <a:ext cy="336599" cx="1346100"/>
          </a:xfrm>
          <a:prstGeom prst="rect">
            <a:avLst/>
          </a:prstGeom>
          <a:noFill/>
          <a:ln>
            <a:noFill/>
          </a:ln>
        </p:spPr>
        <p:txBody>
          <a:bodyPr bIns="91425" rIns="91425" lIns="91425" tIns="91425" anchor="t" anchorCtr="0">
            <a:noAutofit/>
          </a:bodyPr>
          <a:lstStyle/>
          <a:p>
            <a:pPr rtl="0" lvl="0" indent="0" marL="0">
              <a:spcBef>
                <a:spcPts val="0"/>
              </a:spcBef>
              <a:buNone/>
            </a:pPr>
            <a:r>
              <a:rPr b="1" lang="en-GB">
                <a:solidFill>
                  <a:schemeClr val="accent1"/>
                </a:solidFill>
              </a:rPr>
              <a:t>Business Services	 </a:t>
            </a:r>
          </a:p>
        </p:txBody>
      </p:sp>
      <p:sp>
        <p:nvSpPr>
          <p:cNvPr id="846" name="Shape 846"/>
          <p:cNvSpPr txBox="1"/>
          <p:nvPr/>
        </p:nvSpPr>
        <p:spPr>
          <a:xfrm>
            <a:off y="1290075" x="5550450"/>
            <a:ext cy="336599" cx="1346100"/>
          </a:xfrm>
          <a:prstGeom prst="rect">
            <a:avLst/>
          </a:prstGeom>
          <a:noFill/>
          <a:ln>
            <a:noFill/>
          </a:ln>
        </p:spPr>
        <p:txBody>
          <a:bodyPr bIns="91425" rIns="91425" lIns="91425" tIns="91425" anchor="t" anchorCtr="0">
            <a:noAutofit/>
          </a:bodyPr>
          <a:lstStyle/>
          <a:p>
            <a:pPr rtl="0" lvl="0" indent="0" marL="0">
              <a:spcBef>
                <a:spcPts val="0"/>
              </a:spcBef>
              <a:buNone/>
            </a:pPr>
            <a:r>
              <a:rPr b="1" lang="en-GB">
                <a:solidFill>
                  <a:schemeClr val="accent1"/>
                </a:solidFill>
              </a:rPr>
              <a:t>      DAO’s  </a:t>
            </a:r>
          </a:p>
        </p:txBody>
      </p:sp>
      <p:sp>
        <p:nvSpPr>
          <p:cNvPr id="847" name="Shape 847"/>
          <p:cNvSpPr txBox="1"/>
          <p:nvPr>
            <p:ph type="ctrTitle"/>
          </p:nvPr>
        </p:nvSpPr>
        <p:spPr>
          <a:xfrm>
            <a:off y="322500" x="870150"/>
            <a:ext cy="717899" cx="7353899"/>
          </a:xfrm>
          <a:prstGeom prst="rect">
            <a:avLst/>
          </a:prstGeom>
        </p:spPr>
        <p:txBody>
          <a:bodyPr bIns="91425" rIns="91425" lIns="91425" tIns="91425" anchor="b" anchorCtr="0">
            <a:noAutofit/>
          </a:bodyPr>
          <a:lstStyle/>
          <a:p>
            <a:pPr algn="l" rtl="0" lvl="0" indent="0" marL="1828800">
              <a:spcBef>
                <a:spcPts val="0"/>
              </a:spcBef>
              <a:buNone/>
            </a:pPr>
            <a:r>
              <a:rPr lang="en-GB">
                <a:solidFill>
                  <a:srgbClr val="D87108"/>
                </a:solidFill>
              </a:rPr>
              <a:t> </a:t>
            </a:r>
            <a:r>
              <a:rPr lang="en-GB">
                <a:solidFill>
                  <a:srgbClr val="D88115"/>
                </a:solidFill>
              </a:rPr>
              <a:t>Unit</a:t>
            </a:r>
            <a:r>
              <a:rPr lang="en-GB">
                <a:solidFill>
                  <a:srgbClr val="000000"/>
                </a:solidFill>
              </a:rPr>
              <a:t> Tests</a:t>
            </a: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1" name="Shape 851"/>
        <p:cNvGrpSpPr/>
        <p:nvPr/>
      </p:nvGrpSpPr>
      <p:grpSpPr>
        <a:xfrm>
          <a:off y="0" x="0"/>
          <a:ext cy="0" cx="0"/>
          <a:chOff y="0" x="0"/>
          <a:chExt cy="0" cx="0"/>
        </a:xfrm>
      </p:grpSpPr>
      <p:sp>
        <p:nvSpPr>
          <p:cNvPr id="852" name="Shape 852"/>
          <p:cNvSpPr/>
          <p:nvPr/>
        </p:nvSpPr>
        <p:spPr>
          <a:xfrm>
            <a:off y="1004775" x="1004450"/>
            <a:ext cy="2987699" cx="7717499"/>
          </a:xfrm>
          <a:prstGeom prst="rect">
            <a:avLst/>
          </a:prstGeom>
          <a:solidFill>
            <a:srgbClr val="FFFFFF"/>
          </a:solidFill>
          <a:ln w="19050" cap="flat">
            <a:solidFill>
              <a:srgbClr val="980000"/>
            </a:solidFill>
            <a:prstDash val="dash"/>
            <a:round/>
            <a:headEnd w="med" len="med" type="none"/>
            <a:tailEnd w="med" len="med" type="none"/>
          </a:ln>
        </p:spPr>
        <p:txBody>
          <a:bodyPr bIns="91425" rIns="91425" lIns="91425" tIns="91425" anchor="ctr" anchorCtr="0">
            <a:noAutofit/>
          </a:bodyPr>
          <a:lstStyle/>
          <a:p>
            <a:pPr algn="l" rtl="0" lvl="0" marR="0" indent="0" marL="0">
              <a:lnSpc>
                <a:spcPct val="100000"/>
              </a:lnSpc>
              <a:spcBef>
                <a:spcPts val="0"/>
              </a:spcBef>
              <a:spcAft>
                <a:spcPts val="0"/>
              </a:spcAft>
              <a:buNone/>
            </a:pPr>
            <a:r>
              <a:t/>
            </a:r>
            <a:endParaRPr/>
          </a:p>
        </p:txBody>
      </p:sp>
      <p:pic>
        <p:nvPicPr>
          <p:cNvPr id="853" name="Shape 85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54" name="Shape 85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855" name="Shape 855"/>
          <p:cNvSpPr/>
          <p:nvPr/>
        </p:nvSpPr>
        <p:spPr>
          <a:xfrm>
            <a:off y="1605475" x="1247999"/>
            <a:ext cy="2243399" cx="990599"/>
          </a:xfrm>
          <a:prstGeom prst="rect">
            <a:avLst/>
          </a:prstGeom>
          <a:solidFill>
            <a:srgbClr val="F1C23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56" name="Shape 856"/>
          <p:cNvSpPr/>
          <p:nvPr/>
        </p:nvSpPr>
        <p:spPr>
          <a:xfrm>
            <a:off y="1605462" x="2110931"/>
            <a:ext cy="2243399" cx="990599"/>
          </a:xfrm>
          <a:prstGeom prst="rect">
            <a:avLst/>
          </a:prstGeom>
          <a:solidFill>
            <a:srgbClr val="93C47D"/>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57" name="Shape 857"/>
          <p:cNvSpPr/>
          <p:nvPr/>
        </p:nvSpPr>
        <p:spPr>
          <a:xfrm>
            <a:off y="1605462" x="4417873"/>
            <a:ext cy="2243399" cx="990599"/>
          </a:xfrm>
          <a:prstGeom prst="rect">
            <a:avLst/>
          </a:prstGeom>
          <a:solidFill>
            <a:srgbClr val="8E7CC3"/>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58" name="Shape 858"/>
          <p:cNvSpPr txBox="1"/>
          <p:nvPr/>
        </p:nvSpPr>
        <p:spPr>
          <a:xfrm>
            <a:off y="1137675" x="1172714"/>
            <a:ext cy="336599" cx="1293599"/>
          </a:xfrm>
          <a:prstGeom prst="rect">
            <a:avLst/>
          </a:prstGeom>
          <a:noFill/>
          <a:ln>
            <a:noFill/>
          </a:ln>
        </p:spPr>
        <p:txBody>
          <a:bodyPr bIns="91425" rIns="91425" lIns="91425" tIns="91425" anchor="t" anchorCtr="0">
            <a:noAutofit/>
          </a:bodyPr>
          <a:lstStyle/>
          <a:p>
            <a:pPr rtl="0" lvl="0">
              <a:spcBef>
                <a:spcPts val="0"/>
              </a:spcBef>
              <a:buNone/>
            </a:pPr>
            <a:r>
              <a:rPr lang="en-GB">
                <a:solidFill>
                  <a:schemeClr val="accent5"/>
                </a:solidFill>
              </a:rPr>
              <a:t>  </a:t>
            </a:r>
            <a:r>
              <a:rPr b="1" lang="en-GB">
                <a:solidFill>
                  <a:schemeClr val="accent1"/>
                </a:solidFill>
              </a:rPr>
              <a:t>Controllers</a:t>
            </a:r>
            <a:r>
              <a:rPr lang="en-GB">
                <a:solidFill>
                  <a:schemeClr val="accent5"/>
                </a:solidFill>
              </a:rPr>
              <a:t>	 </a:t>
            </a:r>
          </a:p>
        </p:txBody>
      </p:sp>
      <p:sp>
        <p:nvSpPr>
          <p:cNvPr id="859" name="Shape 859"/>
          <p:cNvSpPr txBox="1"/>
          <p:nvPr/>
        </p:nvSpPr>
        <p:spPr>
          <a:xfrm>
            <a:off y="1061475" x="2344237"/>
            <a:ext cy="336599" cx="1293599"/>
          </a:xfrm>
          <a:prstGeom prst="rect">
            <a:avLst/>
          </a:prstGeom>
          <a:noFill/>
          <a:ln>
            <a:noFill/>
          </a:ln>
        </p:spPr>
        <p:txBody>
          <a:bodyPr bIns="91425" rIns="91425" lIns="91425" tIns="91425" anchor="t" anchorCtr="0">
            <a:noAutofit/>
          </a:bodyPr>
          <a:lstStyle/>
          <a:p>
            <a:pPr rtl="0" lvl="0" indent="0" marL="0">
              <a:spcBef>
                <a:spcPts val="0"/>
              </a:spcBef>
              <a:buNone/>
            </a:pPr>
            <a:r>
              <a:rPr b="1" lang="en-GB">
                <a:solidFill>
                  <a:schemeClr val="accent1"/>
                </a:solidFill>
              </a:rPr>
              <a:t>Business Services	 </a:t>
            </a:r>
          </a:p>
        </p:txBody>
      </p:sp>
      <p:sp>
        <p:nvSpPr>
          <p:cNvPr id="860" name="Shape 860"/>
          <p:cNvSpPr txBox="1"/>
          <p:nvPr/>
        </p:nvSpPr>
        <p:spPr>
          <a:xfrm>
            <a:off y="1213875" x="4473581"/>
            <a:ext cy="336599" cx="1293599"/>
          </a:xfrm>
          <a:prstGeom prst="rect">
            <a:avLst/>
          </a:prstGeom>
          <a:noFill/>
          <a:ln>
            <a:noFill/>
          </a:ln>
        </p:spPr>
        <p:txBody>
          <a:bodyPr bIns="91425" rIns="91425" lIns="91425" tIns="91425" anchor="t" anchorCtr="0">
            <a:noAutofit/>
          </a:bodyPr>
          <a:lstStyle/>
          <a:p>
            <a:pPr rtl="0" lvl="0" indent="0" marL="0">
              <a:spcBef>
                <a:spcPts val="0"/>
              </a:spcBef>
              <a:buNone/>
            </a:pPr>
            <a:r>
              <a:rPr b="1" lang="en-GB">
                <a:solidFill>
                  <a:schemeClr val="accent1"/>
                </a:solidFill>
              </a:rPr>
              <a:t>    DAO’s  </a:t>
            </a:r>
          </a:p>
        </p:txBody>
      </p:sp>
      <p:sp>
        <p:nvSpPr>
          <p:cNvPr id="861" name="Shape 861"/>
          <p:cNvSpPr txBox="1"/>
          <p:nvPr>
            <p:ph type="ctrTitle"/>
          </p:nvPr>
        </p:nvSpPr>
        <p:spPr>
          <a:xfrm>
            <a:off y="182925" x="142275"/>
            <a:ext cy="717899" cx="7066200"/>
          </a:xfrm>
          <a:prstGeom prst="rect">
            <a:avLst/>
          </a:prstGeom>
        </p:spPr>
        <p:txBody>
          <a:bodyPr bIns="91425" rIns="91425" lIns="91425" tIns="91425" anchor="b" anchorCtr="0">
            <a:noAutofit/>
          </a:bodyPr>
          <a:lstStyle/>
          <a:p>
            <a:pPr algn="l" rtl="0" lvl="0" indent="0" marL="1828800">
              <a:spcBef>
                <a:spcPts val="0"/>
              </a:spcBef>
              <a:buNone/>
            </a:pPr>
            <a:r>
              <a:rPr sz="4400" lang="en-GB">
                <a:solidFill>
                  <a:srgbClr val="D87108"/>
                </a:solidFill>
              </a:rPr>
              <a:t> </a:t>
            </a:r>
            <a:r>
              <a:rPr sz="4400" lang="en-GB">
                <a:solidFill>
                  <a:srgbClr val="D88115"/>
                </a:solidFill>
              </a:rPr>
              <a:t>Integration</a:t>
            </a:r>
            <a:r>
              <a:rPr sz="4400" lang="en-GB">
                <a:solidFill>
                  <a:srgbClr val="000000"/>
                </a:solidFill>
              </a:rPr>
              <a:t> Tests</a:t>
            </a:r>
          </a:p>
        </p:txBody>
      </p:sp>
      <p:sp>
        <p:nvSpPr>
          <p:cNvPr id="862" name="Shape 862"/>
          <p:cNvSpPr/>
          <p:nvPr/>
        </p:nvSpPr>
        <p:spPr>
          <a:xfrm>
            <a:off y="1605462" x="3581294"/>
            <a:ext cy="2243399" cx="990599"/>
          </a:xfrm>
          <a:prstGeom prst="rect">
            <a:avLst/>
          </a:prstGeom>
          <a:solidFill>
            <a:srgbClr val="93C47D"/>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spcBef>
                <a:spcPts val="0"/>
              </a:spcBef>
              <a:buNone/>
            </a:pPr>
            <a:r>
              <a:t/>
            </a:r>
            <a:endParaRPr/>
          </a:p>
        </p:txBody>
      </p:sp>
      <p:sp>
        <p:nvSpPr>
          <p:cNvPr id="863" name="Shape 863"/>
          <p:cNvSpPr txBox="1"/>
          <p:nvPr/>
        </p:nvSpPr>
        <p:spPr>
          <a:xfrm>
            <a:off y="1061475" x="3515759"/>
            <a:ext cy="336599" cx="1293599"/>
          </a:xfrm>
          <a:prstGeom prst="rect">
            <a:avLst/>
          </a:prstGeom>
          <a:noFill/>
          <a:ln>
            <a:noFill/>
          </a:ln>
        </p:spPr>
        <p:txBody>
          <a:bodyPr bIns="91425" rIns="91425" lIns="91425" tIns="91425" anchor="t" anchorCtr="0">
            <a:noAutofit/>
          </a:bodyPr>
          <a:lstStyle/>
          <a:p>
            <a:pPr rtl="0" lvl="0" indent="0" marL="0">
              <a:spcBef>
                <a:spcPts val="0"/>
              </a:spcBef>
              <a:buNone/>
            </a:pPr>
            <a:r>
              <a:rPr b="1" lang="en-GB">
                <a:solidFill>
                  <a:schemeClr val="accent1"/>
                </a:solidFill>
              </a:rPr>
              <a:t>Business Services	 </a:t>
            </a:r>
          </a:p>
        </p:txBody>
      </p:sp>
      <p:sp>
        <p:nvSpPr>
          <p:cNvPr id="864" name="Shape 864"/>
          <p:cNvSpPr/>
          <p:nvPr/>
        </p:nvSpPr>
        <p:spPr>
          <a:xfrm>
            <a:off y="1605462" x="6533940"/>
            <a:ext cy="2243399" cx="990599"/>
          </a:xfrm>
          <a:prstGeom prst="rect">
            <a:avLst/>
          </a:prstGeom>
          <a:solidFill>
            <a:srgbClr val="93C47D"/>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spcBef>
                <a:spcPts val="0"/>
              </a:spcBef>
              <a:buNone/>
            </a:pPr>
            <a:r>
              <a:t/>
            </a:r>
            <a:endParaRPr/>
          </a:p>
        </p:txBody>
      </p:sp>
      <p:sp>
        <p:nvSpPr>
          <p:cNvPr id="865" name="Shape 865"/>
          <p:cNvSpPr/>
          <p:nvPr/>
        </p:nvSpPr>
        <p:spPr>
          <a:xfrm>
            <a:off y="1605475" x="5819999"/>
            <a:ext cy="2243399" cx="990599"/>
          </a:xfrm>
          <a:prstGeom prst="rect">
            <a:avLst/>
          </a:prstGeom>
          <a:solidFill>
            <a:srgbClr val="F1C23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66" name="Shape 866"/>
          <p:cNvSpPr/>
          <p:nvPr/>
        </p:nvSpPr>
        <p:spPr>
          <a:xfrm>
            <a:off y="1605462" x="7522919"/>
            <a:ext cy="2243399" cx="990599"/>
          </a:xfrm>
          <a:prstGeom prst="rect">
            <a:avLst/>
          </a:prstGeom>
          <a:solidFill>
            <a:srgbClr val="8E7CC3"/>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67" name="Shape 867"/>
          <p:cNvSpPr txBox="1"/>
          <p:nvPr/>
        </p:nvSpPr>
        <p:spPr>
          <a:xfrm>
            <a:off y="1061475" x="6840037"/>
            <a:ext cy="336599" cx="1293599"/>
          </a:xfrm>
          <a:prstGeom prst="rect">
            <a:avLst/>
          </a:prstGeom>
          <a:noFill/>
          <a:ln>
            <a:noFill/>
          </a:ln>
        </p:spPr>
        <p:txBody>
          <a:bodyPr bIns="91425" rIns="91425" lIns="91425" tIns="91425" anchor="t" anchorCtr="0">
            <a:noAutofit/>
          </a:bodyPr>
          <a:lstStyle/>
          <a:p>
            <a:pPr rtl="0" lvl="0" indent="0" marL="0">
              <a:spcBef>
                <a:spcPts val="0"/>
              </a:spcBef>
              <a:buNone/>
            </a:pPr>
            <a:r>
              <a:rPr b="1" lang="en-GB">
                <a:solidFill>
                  <a:schemeClr val="accent1"/>
                </a:solidFill>
              </a:rPr>
              <a:t>Business Services	 </a:t>
            </a:r>
          </a:p>
        </p:txBody>
      </p:sp>
      <p:sp>
        <p:nvSpPr>
          <p:cNvPr id="868" name="Shape 868"/>
          <p:cNvSpPr txBox="1"/>
          <p:nvPr/>
        </p:nvSpPr>
        <p:spPr>
          <a:xfrm>
            <a:off y="1137675" x="5668514"/>
            <a:ext cy="336599" cx="1293599"/>
          </a:xfrm>
          <a:prstGeom prst="rect">
            <a:avLst/>
          </a:prstGeom>
          <a:noFill/>
          <a:ln>
            <a:noFill/>
          </a:ln>
        </p:spPr>
        <p:txBody>
          <a:bodyPr bIns="91425" rIns="91425" lIns="91425" tIns="91425" anchor="t" anchorCtr="0">
            <a:noAutofit/>
          </a:bodyPr>
          <a:lstStyle/>
          <a:p>
            <a:pPr rtl="0" lvl="0">
              <a:spcBef>
                <a:spcPts val="0"/>
              </a:spcBef>
              <a:buNone/>
            </a:pPr>
            <a:r>
              <a:rPr lang="en-GB">
                <a:solidFill>
                  <a:schemeClr val="accent5"/>
                </a:solidFill>
              </a:rPr>
              <a:t>  </a:t>
            </a:r>
            <a:r>
              <a:rPr b="1" lang="en-GB">
                <a:solidFill>
                  <a:schemeClr val="accent1"/>
                </a:solidFill>
              </a:rPr>
              <a:t>Controllers</a:t>
            </a:r>
            <a:r>
              <a:rPr lang="en-GB">
                <a:solidFill>
                  <a:schemeClr val="accent5"/>
                </a:solidFill>
              </a:rPr>
              <a:t>	 </a:t>
            </a:r>
          </a:p>
        </p:txBody>
      </p:sp>
      <p:sp>
        <p:nvSpPr>
          <p:cNvPr id="869" name="Shape 869"/>
          <p:cNvSpPr txBox="1"/>
          <p:nvPr/>
        </p:nvSpPr>
        <p:spPr>
          <a:xfrm>
            <a:off y="1137675" x="7521582"/>
            <a:ext cy="336599" cx="1293599"/>
          </a:xfrm>
          <a:prstGeom prst="rect">
            <a:avLst/>
          </a:prstGeom>
          <a:noFill/>
          <a:ln>
            <a:noFill/>
          </a:ln>
        </p:spPr>
        <p:txBody>
          <a:bodyPr bIns="91425" rIns="91425" lIns="91425" tIns="91425" anchor="t" anchorCtr="0">
            <a:noAutofit/>
          </a:bodyPr>
          <a:lstStyle/>
          <a:p>
            <a:pPr rtl="0" lvl="0" indent="0" marL="0">
              <a:spcBef>
                <a:spcPts val="0"/>
              </a:spcBef>
              <a:buNone/>
            </a:pPr>
            <a:r>
              <a:rPr b="1" lang="en-GB">
                <a:solidFill>
                  <a:schemeClr val="accent1"/>
                </a:solidFill>
              </a:rPr>
              <a:t>     DAO’s  </a:t>
            </a:r>
          </a:p>
        </p:txBody>
      </p:sp>
      <p:sp>
        <p:nvSpPr>
          <p:cNvPr id="870" name="Shape 870"/>
          <p:cNvSpPr txBox="1"/>
          <p:nvPr/>
        </p:nvSpPr>
        <p:spPr>
          <a:xfrm>
            <a:off y="4123225" x="1337900"/>
            <a:ext cy="336599" cx="6183599"/>
          </a:xfrm>
          <a:prstGeom prst="rect">
            <a:avLst/>
          </a:prstGeom>
          <a:noFill/>
          <a:ln>
            <a:noFill/>
          </a:ln>
        </p:spPr>
        <p:txBody>
          <a:bodyPr bIns="91425" rIns="91425" lIns="91425" tIns="91425" anchor="t" anchorCtr="0">
            <a:noAutofit/>
          </a:bodyPr>
          <a:lstStyle/>
          <a:p>
            <a:pPr rtl="0" lvl="0">
              <a:spcBef>
                <a:spcPts val="0"/>
              </a:spcBef>
              <a:buNone/>
            </a:pPr>
            <a:r>
              <a:rPr sz="1200" lang="en-GB"/>
              <a:t>Note :- Integration test can be between two classes of the same layer also.</a:t>
            </a:r>
          </a:p>
        </p:txBody>
      </p:sp>
      <p:sp>
        <p:nvSpPr>
          <p:cNvPr id="871" name="Shape 871"/>
          <p:cNvSpPr/>
          <p:nvPr/>
        </p:nvSpPr>
        <p:spPr>
          <a:xfrm>
            <a:off y="1991750" x="1838925"/>
            <a:ext cy="262499" cx="551099"/>
          </a:xfrm>
          <a:prstGeom prst="rightArrow">
            <a:avLst>
              <a:gd fmla="val 50000" name="adj1"/>
              <a:gd fmla="val 50000" name="adj2"/>
            </a:avLst>
          </a:prstGeom>
          <a:solidFill>
            <a:schemeClr val="accent4"/>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72" name="Shape 872"/>
          <p:cNvSpPr/>
          <p:nvPr/>
        </p:nvSpPr>
        <p:spPr>
          <a:xfrm>
            <a:off y="1915550" x="4277325"/>
            <a:ext cy="262499" cx="551099"/>
          </a:xfrm>
          <a:prstGeom prst="rightArrow">
            <a:avLst>
              <a:gd fmla="val 50000" name="adj1"/>
              <a:gd fmla="val 50000" name="adj2"/>
            </a:avLst>
          </a:prstGeom>
          <a:solidFill>
            <a:schemeClr val="accent4"/>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73" name="Shape 873"/>
          <p:cNvSpPr/>
          <p:nvPr/>
        </p:nvSpPr>
        <p:spPr>
          <a:xfrm>
            <a:off y="1915550" x="6487125"/>
            <a:ext cy="262499" cx="551099"/>
          </a:xfrm>
          <a:prstGeom prst="rightArrow">
            <a:avLst>
              <a:gd fmla="val 50000" name="adj1"/>
              <a:gd fmla="val 50000" name="adj2"/>
            </a:avLst>
          </a:prstGeom>
          <a:solidFill>
            <a:schemeClr val="accent4"/>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74" name="Shape 874"/>
          <p:cNvSpPr/>
          <p:nvPr/>
        </p:nvSpPr>
        <p:spPr>
          <a:xfrm>
            <a:off y="1915550" x="7401525"/>
            <a:ext cy="262499" cx="551099"/>
          </a:xfrm>
          <a:prstGeom prst="rightArrow">
            <a:avLst>
              <a:gd fmla="val 50000" name="adj1"/>
              <a:gd fmla="val 50000" name="adj2"/>
            </a:avLst>
          </a:prstGeom>
          <a:solidFill>
            <a:schemeClr val="accent4"/>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75" name="Shape 875"/>
          <p:cNvSpPr/>
          <p:nvPr/>
        </p:nvSpPr>
        <p:spPr>
          <a:xfrm rot="10800000">
            <a:off y="3058550" x="7249125"/>
            <a:ext cy="262499" cx="551099"/>
          </a:xfrm>
          <a:prstGeom prst="rightArrow">
            <a:avLst>
              <a:gd fmla="val 50000" name="adj1"/>
              <a:gd fmla="val 50000" name="adj2"/>
            </a:avLst>
          </a:prstGeom>
          <a:solidFill>
            <a:schemeClr val="accent4"/>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76" name="Shape 876"/>
          <p:cNvSpPr/>
          <p:nvPr/>
        </p:nvSpPr>
        <p:spPr>
          <a:xfrm rot="10800000">
            <a:off y="3058550" x="6410925"/>
            <a:ext cy="262499" cx="551099"/>
          </a:xfrm>
          <a:prstGeom prst="rightArrow">
            <a:avLst>
              <a:gd fmla="val 50000" name="adj1"/>
              <a:gd fmla="val 50000" name="adj2"/>
            </a:avLst>
          </a:prstGeom>
          <a:solidFill>
            <a:schemeClr val="accent4"/>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77" name="Shape 877"/>
          <p:cNvSpPr/>
          <p:nvPr/>
        </p:nvSpPr>
        <p:spPr>
          <a:xfrm rot="10800000">
            <a:off y="3058550" x="4201125"/>
            <a:ext cy="262499" cx="551099"/>
          </a:xfrm>
          <a:prstGeom prst="rightArrow">
            <a:avLst>
              <a:gd fmla="val 50000" name="adj1"/>
              <a:gd fmla="val 50000" name="adj2"/>
            </a:avLst>
          </a:prstGeom>
          <a:solidFill>
            <a:schemeClr val="accent4"/>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878" name="Shape 878"/>
          <p:cNvSpPr/>
          <p:nvPr/>
        </p:nvSpPr>
        <p:spPr>
          <a:xfrm rot="10800000">
            <a:off y="3058550" x="1838925"/>
            <a:ext cy="262499" cx="551099"/>
          </a:xfrm>
          <a:prstGeom prst="rightArrow">
            <a:avLst>
              <a:gd fmla="val 50000" name="adj1"/>
              <a:gd fmla="val 50000" name="adj2"/>
            </a:avLst>
          </a:prstGeom>
          <a:solidFill>
            <a:schemeClr val="accent4"/>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y="0" x="0"/>
          <a:ext cy="0" cx="0"/>
          <a:chOff y="0" x="0"/>
          <a:chExt cy="0" cx="0"/>
        </a:xfrm>
      </p:grpSpPr>
      <p:sp>
        <p:nvSpPr>
          <p:cNvPr id="98" name="Shape 98"/>
          <p:cNvSpPr txBox="1"/>
          <p:nvPr>
            <p:ph idx="12" type="sldNum"/>
          </p:nvPr>
        </p:nvSpPr>
        <p:spPr>
          <a:xfrm>
            <a:off y="4767264" x="6553200"/>
            <a:ext cy="273843" cx="2133598"/>
          </a:xfrm>
          <a:prstGeom prst="rect">
            <a:avLst/>
          </a:prstGeom>
          <a:noFill/>
          <a:ln>
            <a:noFill/>
          </a:ln>
        </p:spPr>
        <p:txBody>
          <a:bodyPr bIns="45700" rIns="91425" lIns="91425" tIns="45700" anchor="ctr" anchorCtr="0">
            <a:noAutofit/>
          </a:bodyPr>
          <a:lstStyle/>
          <a:p>
            <a:pPr algn="r" rtl="0" lvl="0" marR="0" indent="0" marL="0">
              <a:lnSpc>
                <a:spcPct val="100000"/>
              </a:lnSpc>
              <a:spcBef>
                <a:spcPts val="0"/>
              </a:spcBef>
              <a:spcAft>
                <a:spcPts val="0"/>
              </a:spcAft>
              <a:buClr>
                <a:srgbClr val="000000"/>
              </a:buClr>
              <a:buSzPct val="25000"/>
              <a:buFont typeface="Arial"/>
              <a:buNone/>
            </a:pPr>
            <a:r>
              <a:rPr strike="noStrike" u="none" b="0" cap="none" baseline="0" sz="1400" lang="en-GB" i="0">
                <a:solidFill>
                  <a:srgbClr val="000000"/>
                </a:solidFill>
                <a:latin typeface="Arial"/>
                <a:ea typeface="Arial"/>
                <a:cs typeface="Arial"/>
                <a:sym typeface="Arial"/>
                <a:rtl val="0"/>
              </a:rPr>
              <a:t> </a:t>
            </a:r>
          </a:p>
        </p:txBody>
      </p:sp>
      <p:pic>
        <p:nvPicPr>
          <p:cNvPr id="99" name="Shape 99"/>
          <p:cNvPicPr preferRelativeResize="0"/>
          <p:nvPr/>
        </p:nvPicPr>
        <p:blipFill rotWithShape="1">
          <a:blip r:embed="rId3">
            <a:alphaModFix/>
          </a:blip>
          <a:srcRect t="0" b="0" r="0" l="0"/>
          <a:stretch/>
        </p:blipFill>
        <p:spPr>
          <a:xfrm>
            <a:off y="1059581" x="457200"/>
            <a:ext cy="3358817" cx="8004424"/>
          </a:xfrm>
          <a:prstGeom prst="rect">
            <a:avLst/>
          </a:prstGeom>
          <a:noFill/>
          <a:ln>
            <a:noFill/>
          </a:ln>
        </p:spPr>
      </p:pic>
      <p:pic>
        <p:nvPicPr>
          <p:cNvPr id="100" name="Shape 100"/>
          <p:cNvPicPr preferRelativeResize="0"/>
          <p:nvPr/>
        </p:nvPicPr>
        <p:blipFill rotWithShape="1">
          <a:blip r:embed="rId4">
            <a:alphaModFix/>
          </a:blip>
          <a:srcRect t="0" b="0" r="0" l="0"/>
          <a:stretch/>
        </p:blipFill>
        <p:spPr>
          <a:xfrm>
            <a:off y="4612224" x="307050"/>
            <a:ext cy="336725" cx="1030849"/>
          </a:xfrm>
          <a:prstGeom prst="rect">
            <a:avLst/>
          </a:prstGeom>
          <a:noFill/>
          <a:ln>
            <a:noFill/>
          </a:ln>
        </p:spPr>
      </p:pic>
      <p:sp>
        <p:nvSpPr>
          <p:cNvPr id="101" name="Shape 10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102" name="Shape 102"/>
          <p:cNvSpPr txBox="1"/>
          <p:nvPr>
            <p:ph type="title"/>
          </p:nvPr>
        </p:nvSpPr>
        <p:spPr>
          <a:xfrm>
            <a:off y="205978" x="457200"/>
            <a:ext cy="857400" cx="8229600"/>
          </a:xfrm>
          <a:prstGeom prst="rect">
            <a:avLst/>
          </a:prstGeom>
          <a:noFill/>
          <a:ln>
            <a:noFill/>
          </a:ln>
        </p:spPr>
        <p:txBody>
          <a:bodyPr bIns="91425" rIns="91425" lIns="91425" tIns="91425" anchor="b" anchorCtr="0">
            <a:noAutofit/>
          </a:bodyPr>
          <a:lstStyle/>
          <a:p>
            <a:pPr algn="ctr" rtl="0" lvl="0">
              <a:spcBef>
                <a:spcPts val="0"/>
              </a:spcBef>
              <a:buNone/>
            </a:pPr>
            <a:r>
              <a:rPr lang="en-GB">
                <a:solidFill>
                  <a:srgbClr val="D87108"/>
                </a:solidFill>
              </a:rPr>
              <a:t>Introducing Continuous</a:t>
            </a:r>
            <a:r>
              <a:rPr lang="en-GB"/>
              <a:t> Delivery</a:t>
            </a:r>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2" name="Shape 882"/>
        <p:cNvGrpSpPr/>
        <p:nvPr/>
      </p:nvGrpSpPr>
      <p:grpSpPr>
        <a:xfrm>
          <a:off y="0" x="0"/>
          <a:ext cy="0" cx="0"/>
          <a:chOff y="0" x="0"/>
          <a:chExt cy="0" cx="0"/>
        </a:xfrm>
      </p:grpSpPr>
      <p:pic>
        <p:nvPicPr>
          <p:cNvPr id="883" name="Shape 883"/>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84" name="Shape 884"/>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885" name="Shape 885"/>
          <p:cNvSpPr txBox="1"/>
          <p:nvPr>
            <p:ph type="ctrTitle"/>
          </p:nvPr>
        </p:nvSpPr>
        <p:spPr>
          <a:xfrm>
            <a:off y="182925" x="142275"/>
            <a:ext cy="717899" cx="7066200"/>
          </a:xfrm>
          <a:prstGeom prst="rect">
            <a:avLst/>
          </a:prstGeom>
        </p:spPr>
        <p:txBody>
          <a:bodyPr bIns="91425" rIns="91425" lIns="91425" tIns="91425" anchor="b" anchorCtr="0">
            <a:noAutofit/>
          </a:bodyPr>
          <a:lstStyle/>
          <a:p>
            <a:pPr algn="l" rtl="0" lvl="0" indent="0" marL="1828800">
              <a:spcBef>
                <a:spcPts val="0"/>
              </a:spcBef>
              <a:buNone/>
            </a:pPr>
            <a:r>
              <a:rPr sz="4400" lang="en-GB">
                <a:solidFill>
                  <a:srgbClr val="D87108"/>
                </a:solidFill>
              </a:rPr>
              <a:t> </a:t>
            </a:r>
            <a:r>
              <a:rPr sz="4400" lang="en-GB">
                <a:solidFill>
                  <a:srgbClr val="D88115"/>
                </a:solidFill>
              </a:rPr>
              <a:t>Integration</a:t>
            </a:r>
            <a:r>
              <a:rPr sz="4400" lang="en-GB">
                <a:solidFill>
                  <a:srgbClr val="000000"/>
                </a:solidFill>
              </a:rPr>
              <a:t> Tests</a:t>
            </a:r>
          </a:p>
        </p:txBody>
      </p:sp>
      <p:sp>
        <p:nvSpPr>
          <p:cNvPr id="886" name="Shape 886"/>
          <p:cNvSpPr txBox="1"/>
          <p:nvPr>
            <p:ph idx="2" type="ctrTitle"/>
          </p:nvPr>
        </p:nvSpPr>
        <p:spPr>
          <a:xfrm>
            <a:off y="854826" x="479900"/>
            <a:ext cy="3642600" cx="8282999"/>
          </a:xfrm>
          <a:prstGeom prst="rect">
            <a:avLst/>
          </a:prstGeom>
        </p:spPr>
        <p:txBody>
          <a:bodyPr bIns="91425" rIns="91425" lIns="91425" tIns="91425" anchor="b" anchorCtr="0">
            <a:noAutofit/>
          </a:bodyPr>
          <a:lstStyle/>
          <a:p>
            <a:pPr algn="l" rtl="0" lvl="0" indent="0" marL="0">
              <a:lnSpc>
                <a:spcPct val="122727"/>
              </a:lnSpc>
              <a:spcBef>
                <a:spcPts val="0"/>
              </a:spcBef>
              <a:spcAft>
                <a:spcPts val="2200"/>
              </a:spcAft>
              <a:buNone/>
            </a:pPr>
            <a:r>
              <a:t/>
            </a:r>
            <a:endParaRPr sz="1400"/>
          </a:p>
          <a:p>
            <a:pPr algn="l" rtl="0" lvl="0" indent="0" marL="0">
              <a:lnSpc>
                <a:spcPct val="122727"/>
              </a:lnSpc>
              <a:spcBef>
                <a:spcPts val="0"/>
              </a:spcBef>
              <a:spcAft>
                <a:spcPts val="2200"/>
              </a:spcAft>
              <a:buNone/>
            </a:pPr>
            <a:r>
              <a:rPr b="0" sz="1400" lang="en-GB"/>
              <a:t>Test the correct inter-operation of multiple subsystems. There is whole spectrum there, from testing integration between two classes, to testing integration with the production environment.</a:t>
            </a:r>
          </a:p>
          <a:p>
            <a:pPr algn="l" rtl="0" lvl="0" indent="-317500" marL="457200">
              <a:lnSpc>
                <a:spcPct val="122727"/>
              </a:lnSpc>
              <a:spcBef>
                <a:spcPts val="0"/>
              </a:spcBef>
              <a:spcAft>
                <a:spcPts val="2200"/>
              </a:spcAft>
              <a:buClr>
                <a:schemeClr val="dk1"/>
              </a:buClr>
              <a:buSzPct val="100000"/>
              <a:buFont typeface="Arial"/>
              <a:buChar char="●"/>
            </a:pPr>
            <a:r>
              <a:rPr sz="1400" lang="en-GB"/>
              <a:t>Smoke test</a:t>
            </a:r>
            <a:r>
              <a:rPr b="0" sz="1400" lang="en-GB"/>
              <a:t>: A simple integration test where we just check that when the system under test is invoked it returns normally and does not blow up. It is an analogy with electronics, where the first test occurs when powering up a circuit: if it smokes, it's bad.</a:t>
            </a:r>
          </a:p>
          <a:p>
            <a:pPr algn="l" rtl="0" lvl="0" indent="-317500" marL="457200">
              <a:lnSpc>
                <a:spcPct val="122727"/>
              </a:lnSpc>
              <a:spcBef>
                <a:spcPts val="0"/>
              </a:spcBef>
              <a:spcAft>
                <a:spcPts val="2200"/>
              </a:spcAft>
              <a:buClr>
                <a:schemeClr val="dk1"/>
              </a:buClr>
              <a:buSzPct val="100000"/>
              <a:buFont typeface="Arial"/>
              <a:buChar char="●"/>
            </a:pPr>
            <a:r>
              <a:rPr sz="1400" lang="en-GB"/>
              <a:t>Acceptance test</a:t>
            </a:r>
            <a:r>
              <a:rPr b="0" sz="1400" lang="en-GB"/>
              <a:t>: Test that a feature or use case is correctly implemented. It is similar to an integration test, but with a focus on the use case to provide rather than on the components involved.</a:t>
            </a:r>
          </a:p>
          <a:p>
            <a:pPr algn="l" rtl="0" lvl="0" indent="-317500" marL="457200">
              <a:lnSpc>
                <a:spcPct val="122727"/>
              </a:lnSpc>
              <a:spcBef>
                <a:spcPts val="0"/>
              </a:spcBef>
              <a:spcAft>
                <a:spcPts val="2200"/>
              </a:spcAft>
              <a:buClr>
                <a:schemeClr val="dk1"/>
              </a:buClr>
              <a:buSzPct val="100000"/>
              <a:buFont typeface="Arial"/>
              <a:buChar char="●"/>
            </a:pPr>
            <a:r>
              <a:rPr sz="1400" lang="en-GB"/>
              <a:t>Regression test</a:t>
            </a:r>
            <a:r>
              <a:rPr b="0" sz="1400" lang="en-GB"/>
              <a:t>: A test that was written when a bug was fixed. It ensure that this specific bug will not occur again. The full name is "non-regression test".</a:t>
            </a:r>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0" name="Shape 890"/>
        <p:cNvGrpSpPr/>
        <p:nvPr/>
      </p:nvGrpSpPr>
      <p:grpSpPr>
        <a:xfrm>
          <a:off y="0" x="0"/>
          <a:ext cy="0" cx="0"/>
          <a:chOff y="0" x="0"/>
          <a:chExt cy="0" cx="0"/>
        </a:xfrm>
      </p:grpSpPr>
      <p:pic>
        <p:nvPicPr>
          <p:cNvPr id="891" name="Shape 89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892" name="Shape 89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893" name="Shape 893"/>
          <p:cNvSpPr txBox="1"/>
          <p:nvPr>
            <p:ph type="ctrTitle"/>
          </p:nvPr>
        </p:nvSpPr>
        <p:spPr>
          <a:xfrm>
            <a:off y="182925" x="142275"/>
            <a:ext cy="717899" cx="7066200"/>
          </a:xfrm>
          <a:prstGeom prst="rect">
            <a:avLst/>
          </a:prstGeom>
        </p:spPr>
        <p:txBody>
          <a:bodyPr bIns="91425" rIns="91425" lIns="91425" tIns="91425" anchor="b" anchorCtr="0">
            <a:noAutofit/>
          </a:bodyPr>
          <a:lstStyle/>
          <a:p>
            <a:pPr algn="l" rtl="0" lvl="0" indent="0" marL="1828800">
              <a:spcBef>
                <a:spcPts val="0"/>
              </a:spcBef>
              <a:buNone/>
            </a:pPr>
            <a:r>
              <a:rPr sz="4400" lang="en-GB">
                <a:solidFill>
                  <a:srgbClr val="D87108"/>
                </a:solidFill>
              </a:rPr>
              <a:t> </a:t>
            </a:r>
            <a:r>
              <a:rPr sz="4400" lang="en-GB">
                <a:solidFill>
                  <a:srgbClr val="D88115"/>
                </a:solidFill>
              </a:rPr>
              <a:t>Integration</a:t>
            </a:r>
            <a:r>
              <a:rPr sz="4400" lang="en-GB">
                <a:solidFill>
                  <a:srgbClr val="000000"/>
                </a:solidFill>
              </a:rPr>
              <a:t> Tests</a:t>
            </a:r>
          </a:p>
        </p:txBody>
      </p:sp>
      <p:sp>
        <p:nvSpPr>
          <p:cNvPr id="894" name="Shape 894"/>
          <p:cNvSpPr txBox="1"/>
          <p:nvPr>
            <p:ph idx="2" type="ctrTitle"/>
          </p:nvPr>
        </p:nvSpPr>
        <p:spPr>
          <a:xfrm>
            <a:off y="1271900" x="479900"/>
            <a:ext cy="2768400" cx="8282999"/>
          </a:xfrm>
          <a:prstGeom prst="rect">
            <a:avLst/>
          </a:prstGeom>
        </p:spPr>
        <p:txBody>
          <a:bodyPr bIns="91425" rIns="91425" lIns="91425" tIns="91425" anchor="b" anchorCtr="0">
            <a:noAutofit/>
          </a:bodyPr>
          <a:lstStyle/>
          <a:p>
            <a:pPr algn="l" rtl="0" lvl="0" indent="-419100" marL="457200">
              <a:lnSpc>
                <a:spcPct val="122727"/>
              </a:lnSpc>
              <a:spcBef>
                <a:spcPts val="0"/>
              </a:spcBef>
              <a:spcAft>
                <a:spcPts val="2200"/>
              </a:spcAft>
              <a:buClr>
                <a:srgbClr val="000000"/>
              </a:buClr>
              <a:buSzPct val="100000"/>
              <a:buFont typeface="Arial"/>
              <a:buChar char="●"/>
            </a:pPr>
            <a:r>
              <a:rPr b="0" sz="3000" lang="en-GB">
                <a:solidFill>
                  <a:srgbClr val="000000"/>
                </a:solidFill>
              </a:rPr>
              <a:t>Embedded Web Server - </a:t>
            </a:r>
            <a:r>
              <a:rPr b="0" sz="3000" lang="en-GB">
                <a:solidFill>
                  <a:srgbClr val="D88115"/>
                </a:solidFill>
              </a:rPr>
              <a:t>Tomcat / Jetty</a:t>
            </a:r>
          </a:p>
          <a:p>
            <a:pPr algn="l" rtl="0" lvl="0" indent="-419100" marL="457200">
              <a:lnSpc>
                <a:spcPct val="122727"/>
              </a:lnSpc>
              <a:spcBef>
                <a:spcPts val="0"/>
              </a:spcBef>
              <a:spcAft>
                <a:spcPts val="2200"/>
              </a:spcAft>
              <a:buClr>
                <a:srgbClr val="000000"/>
              </a:buClr>
              <a:buSzPct val="100000"/>
              <a:buFont typeface="Arial"/>
              <a:buChar char="●"/>
            </a:pPr>
            <a:r>
              <a:rPr b="0" sz="3000" lang="en-GB">
                <a:solidFill>
                  <a:srgbClr val="000000"/>
                </a:solidFill>
              </a:rPr>
              <a:t>Integration Tests Configuration in POM</a:t>
            </a:r>
          </a:p>
          <a:p>
            <a:pPr algn="l" rtl="0" lvl="0">
              <a:lnSpc>
                <a:spcPct val="122727"/>
              </a:lnSpc>
              <a:spcBef>
                <a:spcPts val="0"/>
              </a:spcBef>
              <a:spcAft>
                <a:spcPts val="2200"/>
              </a:spcAft>
              <a:buNone/>
            </a:pPr>
            <a:r>
              <a:t/>
            </a:r>
            <a:endParaRPr b="0" sz="3000">
              <a:solidFill>
                <a:srgbClr val="000000"/>
              </a:solidFill>
            </a:endParaRP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8" name="Shape 898"/>
        <p:cNvGrpSpPr/>
        <p:nvPr/>
      </p:nvGrpSpPr>
      <p:grpSpPr>
        <a:xfrm>
          <a:off y="0" x="0"/>
          <a:ext cy="0" cx="0"/>
          <a:chOff y="0" x="0"/>
          <a:chExt cy="0" cx="0"/>
        </a:xfrm>
      </p:grpSpPr>
      <p:sp>
        <p:nvSpPr>
          <p:cNvPr id="899" name="Shape 899"/>
          <p:cNvSpPr txBox="1"/>
          <p:nvPr>
            <p:ph type="ctrTitle"/>
          </p:nvPr>
        </p:nvSpPr>
        <p:spPr>
          <a:xfrm>
            <a:off y="1735750" x="175100"/>
            <a:ext cy="1159799" cx="8282999"/>
          </a:xfrm>
          <a:prstGeom prst="rect">
            <a:avLst/>
          </a:prstGeom>
        </p:spPr>
        <p:txBody>
          <a:bodyPr bIns="91425" rIns="91425" lIns="91425" tIns="91425" anchor="b" anchorCtr="0">
            <a:noAutofit/>
          </a:bodyPr>
          <a:lstStyle/>
          <a:p>
            <a:pPr algn="l" rtl="0" lvl="0" indent="457200" marL="914400">
              <a:spcBef>
                <a:spcPts val="0"/>
              </a:spcBef>
              <a:buNone/>
            </a:pPr>
            <a:r>
              <a:rPr lang="en-GB">
                <a:solidFill>
                  <a:srgbClr val="D87108"/>
                </a:solidFill>
              </a:rPr>
              <a:t>  </a:t>
            </a:r>
            <a:r>
              <a:rPr lang="en-GB">
                <a:solidFill>
                  <a:srgbClr val="000000"/>
                </a:solidFill>
              </a:rPr>
              <a:t> Demo - </a:t>
            </a:r>
            <a:r>
              <a:rPr lang="en-GB">
                <a:solidFill>
                  <a:srgbClr val="D88115"/>
                </a:solidFill>
              </a:rPr>
              <a:t>SpringIT</a:t>
            </a:r>
          </a:p>
        </p:txBody>
      </p:sp>
      <p:pic>
        <p:nvPicPr>
          <p:cNvPr id="900" name="Shape 90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01" name="Shape 90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5" name="Shape 905"/>
        <p:cNvGrpSpPr/>
        <p:nvPr/>
      </p:nvGrpSpPr>
      <p:grpSpPr>
        <a:xfrm>
          <a:off y="0" x="0"/>
          <a:ext cy="0" cx="0"/>
          <a:chOff y="0" x="0"/>
          <a:chExt cy="0" cx="0"/>
        </a:xfrm>
      </p:grpSpPr>
      <p:sp>
        <p:nvSpPr>
          <p:cNvPr id="906" name="Shape 906"/>
          <p:cNvSpPr txBox="1"/>
          <p:nvPr>
            <p:ph type="ctrTitle"/>
          </p:nvPr>
        </p:nvSpPr>
        <p:spPr>
          <a:xfrm>
            <a:off y="1735750" x="175100"/>
            <a:ext cy="1159799" cx="8282999"/>
          </a:xfrm>
          <a:prstGeom prst="rect">
            <a:avLst/>
          </a:prstGeom>
        </p:spPr>
        <p:txBody>
          <a:bodyPr bIns="91425" rIns="91425" lIns="91425" tIns="91425" anchor="b" anchorCtr="0">
            <a:noAutofit/>
          </a:bodyPr>
          <a:lstStyle/>
          <a:p>
            <a:pPr algn="l" rtl="0" lvl="0" indent="457200" marL="914400">
              <a:spcBef>
                <a:spcPts val="0"/>
              </a:spcBef>
              <a:buNone/>
            </a:pPr>
            <a:r>
              <a:rPr lang="en-GB">
                <a:solidFill>
                  <a:srgbClr val="D87108"/>
                </a:solidFill>
              </a:rPr>
              <a:t>  </a:t>
            </a:r>
            <a:r>
              <a:rPr lang="en-GB">
                <a:solidFill>
                  <a:srgbClr val="000000"/>
                </a:solidFill>
              </a:rPr>
              <a:t> Demo - </a:t>
            </a:r>
            <a:r>
              <a:rPr lang="en-GB">
                <a:solidFill>
                  <a:srgbClr val="D88115"/>
                </a:solidFill>
              </a:rPr>
              <a:t>RESTIT</a:t>
            </a:r>
          </a:p>
        </p:txBody>
      </p:sp>
      <p:pic>
        <p:nvPicPr>
          <p:cNvPr id="907" name="Shape 907"/>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08" name="Shape 908"/>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2" name="Shape 912"/>
        <p:cNvGrpSpPr/>
        <p:nvPr/>
      </p:nvGrpSpPr>
      <p:grpSpPr>
        <a:xfrm>
          <a:off y="0" x="0"/>
          <a:ext cy="0" cx="0"/>
          <a:chOff y="0" x="0"/>
          <a:chExt cy="0" cx="0"/>
        </a:xfrm>
      </p:grpSpPr>
      <p:sp>
        <p:nvSpPr>
          <p:cNvPr id="913" name="Shape 913"/>
          <p:cNvSpPr txBox="1"/>
          <p:nvPr>
            <p:ph type="ctrTitle"/>
          </p:nvPr>
        </p:nvSpPr>
        <p:spPr>
          <a:xfrm>
            <a:off y="1735750" x="175100"/>
            <a:ext cy="1159799" cx="8282999"/>
          </a:xfrm>
          <a:prstGeom prst="rect">
            <a:avLst/>
          </a:prstGeom>
        </p:spPr>
        <p:txBody>
          <a:bodyPr bIns="91425" rIns="91425" lIns="91425" tIns="91425" anchor="b" anchorCtr="0">
            <a:noAutofit/>
          </a:bodyPr>
          <a:lstStyle/>
          <a:p>
            <a:pPr algn="l" rtl="0" lvl="0" indent="457200" marL="914400">
              <a:spcBef>
                <a:spcPts val="0"/>
              </a:spcBef>
              <a:buNone/>
            </a:pPr>
            <a:r>
              <a:rPr lang="en-GB">
                <a:solidFill>
                  <a:srgbClr val="D87108"/>
                </a:solidFill>
              </a:rPr>
              <a:t>  </a:t>
            </a:r>
            <a:r>
              <a:rPr lang="en-GB">
                <a:solidFill>
                  <a:srgbClr val="000000"/>
                </a:solidFill>
              </a:rPr>
              <a:t> Demo - </a:t>
            </a:r>
            <a:r>
              <a:rPr lang="en-GB">
                <a:solidFill>
                  <a:srgbClr val="D88115"/>
                </a:solidFill>
              </a:rPr>
              <a:t>SOAPIT</a:t>
            </a:r>
          </a:p>
        </p:txBody>
      </p:sp>
      <p:pic>
        <p:nvPicPr>
          <p:cNvPr id="914" name="Shape 914"/>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15" name="Shape 915"/>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9" name="Shape 919"/>
        <p:cNvGrpSpPr/>
        <p:nvPr/>
      </p:nvGrpSpPr>
      <p:grpSpPr>
        <a:xfrm>
          <a:off y="0" x="0"/>
          <a:ext cy="0" cx="0"/>
          <a:chOff y="0" x="0"/>
          <a:chExt cy="0" cx="0"/>
        </a:xfrm>
      </p:grpSpPr>
      <p:sp>
        <p:nvSpPr>
          <p:cNvPr id="920" name="Shape 920"/>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solidFill>
                  <a:srgbClr val="000000"/>
                </a:solidFill>
              </a:rPr>
              <a:t>End</a:t>
            </a:r>
            <a:r>
              <a:rPr lang="en-GB">
                <a:solidFill>
                  <a:srgbClr val="D87108"/>
                </a:solidFill>
              </a:rPr>
              <a:t> </a:t>
            </a:r>
            <a:r>
              <a:rPr lang="en-GB"/>
              <a:t>Chapter</a:t>
            </a:r>
            <a:r>
              <a:rPr lang="en-GB">
                <a:solidFill>
                  <a:srgbClr val="D87108"/>
                </a:solidFill>
              </a:rPr>
              <a:t> 3</a:t>
            </a:r>
          </a:p>
        </p:txBody>
      </p:sp>
      <p:pic>
        <p:nvPicPr>
          <p:cNvPr id="921" name="Shape 921"/>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22" name="Shape 922"/>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6" name="Shape 926"/>
        <p:cNvGrpSpPr/>
        <p:nvPr/>
      </p:nvGrpSpPr>
      <p:grpSpPr>
        <a:xfrm>
          <a:off y="0" x="0"/>
          <a:ext cy="0" cx="0"/>
          <a:chOff y="0" x="0"/>
          <a:chExt cy="0" cx="0"/>
        </a:xfrm>
      </p:grpSpPr>
      <p:sp>
        <p:nvSpPr>
          <p:cNvPr id="927" name="Shape 927"/>
          <p:cNvSpPr txBox="1"/>
          <p:nvPr>
            <p:ph type="ctrTitle"/>
          </p:nvPr>
        </p:nvSpPr>
        <p:spPr>
          <a:xfrm>
            <a:off y="1735750" x="430500"/>
            <a:ext cy="1159799" cx="8282999"/>
          </a:xfrm>
          <a:prstGeom prst="rect">
            <a:avLst/>
          </a:prstGeom>
        </p:spPr>
        <p:txBody>
          <a:bodyPr bIns="91425" rIns="91425" lIns="91425" tIns="91425" anchor="b" anchorCtr="0">
            <a:noAutofit/>
          </a:bodyPr>
          <a:lstStyle/>
          <a:p>
            <a:pPr algn="l" rtl="0" lvl="0" indent="457200" marL="2743200">
              <a:spcBef>
                <a:spcPts val="0"/>
              </a:spcBef>
              <a:buNone/>
            </a:pPr>
            <a:r>
              <a:rPr lang="en-GB">
                <a:solidFill>
                  <a:srgbClr val="D88115"/>
                </a:solidFill>
              </a:rPr>
              <a:t>Lu</a:t>
            </a:r>
            <a:r>
              <a:rPr lang="en-GB">
                <a:solidFill>
                  <a:srgbClr val="000000"/>
                </a:solidFill>
              </a:rPr>
              <a:t>nch</a:t>
            </a:r>
          </a:p>
        </p:txBody>
      </p:sp>
      <p:pic>
        <p:nvPicPr>
          <p:cNvPr id="928" name="Shape 928"/>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29" name="Shape 929"/>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3" name="Shape 933"/>
        <p:cNvGrpSpPr/>
        <p:nvPr/>
      </p:nvGrpSpPr>
      <p:grpSpPr>
        <a:xfrm>
          <a:off y="0" x="0"/>
          <a:ext cy="0" cx="0"/>
          <a:chOff y="0" x="0"/>
          <a:chExt cy="0" cx="0"/>
        </a:xfrm>
      </p:grpSpPr>
      <p:sp>
        <p:nvSpPr>
          <p:cNvPr id="934" name="Shape 934"/>
          <p:cNvSpPr txBox="1"/>
          <p:nvPr>
            <p:ph type="ctrTitle"/>
          </p:nvPr>
        </p:nvSpPr>
        <p:spPr>
          <a:xfrm>
            <a:off y="1735750" x="430500"/>
            <a:ext cy="1159799" cx="8282999"/>
          </a:xfrm>
          <a:prstGeom prst="rect">
            <a:avLst/>
          </a:prstGeom>
        </p:spPr>
        <p:txBody>
          <a:bodyPr bIns="91425" rIns="91425" lIns="91425" tIns="91425" anchor="b" anchorCtr="0">
            <a:noAutofit/>
          </a:bodyPr>
          <a:lstStyle/>
          <a:p>
            <a:pPr rtl="0" lvl="0" indent="0" marL="0">
              <a:spcBef>
                <a:spcPts val="0"/>
              </a:spcBef>
              <a:buNone/>
            </a:pPr>
            <a:r>
              <a:rPr lang="en-GB"/>
              <a:t>Deep Dive into </a:t>
            </a:r>
            <a:r>
              <a:rPr lang="en-GB">
                <a:solidFill>
                  <a:srgbClr val="D87108"/>
                </a:solidFill>
              </a:rPr>
              <a:t>BDD</a:t>
            </a:r>
          </a:p>
        </p:txBody>
      </p:sp>
      <p:pic>
        <p:nvPicPr>
          <p:cNvPr id="935" name="Shape 935"/>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36" name="Shape 936"/>
          <p:cNvSpPr txBox="1"/>
          <p:nvPr>
            <p:ph idx="2" type="ctrTitle"/>
          </p:nvPr>
        </p:nvSpPr>
        <p:spPr>
          <a:xfrm>
            <a:off y="592750" x="22700"/>
            <a:ext cy="1159799" cx="8282999"/>
          </a:xfrm>
          <a:prstGeom prst="rect">
            <a:avLst/>
          </a:prstGeom>
        </p:spPr>
        <p:txBody>
          <a:bodyPr bIns="91425" rIns="91425" lIns="91425" tIns="91425" anchor="b" anchorCtr="0">
            <a:noAutofit/>
          </a:bodyPr>
          <a:lstStyle/>
          <a:p>
            <a:pPr algn="l" rtl="0" lvl="0" indent="0" marL="2743200">
              <a:spcBef>
                <a:spcPts val="0"/>
              </a:spcBef>
              <a:buNone/>
            </a:pPr>
            <a:r>
              <a:rPr lang="en-GB"/>
              <a:t>Chapter</a:t>
            </a:r>
            <a:r>
              <a:rPr lang="en-GB">
                <a:solidFill>
                  <a:srgbClr val="000000"/>
                </a:solidFill>
              </a:rPr>
              <a:t> </a:t>
            </a:r>
            <a:r>
              <a:rPr lang="en-GB">
                <a:solidFill>
                  <a:srgbClr val="D88115"/>
                </a:solidFill>
              </a:rPr>
              <a:t>4</a:t>
            </a:r>
          </a:p>
        </p:txBody>
      </p:sp>
      <p:sp>
        <p:nvSpPr>
          <p:cNvPr id="937" name="Shape 937"/>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1" name="Shape 941"/>
        <p:cNvGrpSpPr/>
        <p:nvPr/>
      </p:nvGrpSpPr>
      <p:grpSpPr>
        <a:xfrm>
          <a:off y="0" x="0"/>
          <a:ext cy="0" cx="0"/>
          <a:chOff y="0" x="0"/>
          <a:chExt cy="0" cx="0"/>
        </a:xfrm>
      </p:grpSpPr>
      <p:pic>
        <p:nvPicPr>
          <p:cNvPr id="942" name="Shape 942"/>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43" name="Shape 943"/>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944" name="Shape 944"/>
          <p:cNvSpPr txBox="1"/>
          <p:nvPr>
            <p:ph type="ctrTitle"/>
          </p:nvPr>
        </p:nvSpPr>
        <p:spPr>
          <a:xfrm>
            <a:off y="182925" x="1422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Behavior Driven</a:t>
            </a:r>
            <a:r>
              <a:rPr b="0" sz="3000" lang="en-GB">
                <a:solidFill>
                  <a:srgbClr val="7030A0"/>
                </a:solidFill>
              </a:rPr>
              <a:t> </a:t>
            </a:r>
            <a:r>
              <a:rPr sz="3000" lang="en-GB">
                <a:solidFill>
                  <a:srgbClr val="D87108"/>
                </a:solidFill>
              </a:rPr>
              <a:t>Development</a:t>
            </a:r>
          </a:p>
        </p:txBody>
      </p:sp>
      <p:sp>
        <p:nvSpPr>
          <p:cNvPr id="945" name="Shape 945"/>
          <p:cNvSpPr txBox="1"/>
          <p:nvPr>
            <p:ph idx="2" type="ctrTitle"/>
          </p:nvPr>
        </p:nvSpPr>
        <p:spPr>
          <a:xfrm>
            <a:off y="969626" x="479900"/>
            <a:ext cy="3642600" cx="8282999"/>
          </a:xfrm>
          <a:prstGeom prst="rect">
            <a:avLst/>
          </a:prstGeom>
        </p:spPr>
        <p:txBody>
          <a:bodyPr bIns="91425" rIns="91425" lIns="91425" tIns="91425" anchor="b" anchorCtr="0">
            <a:noAutofit/>
          </a:bodyPr>
          <a:lstStyle/>
          <a:p>
            <a:pPr algn="l" rtl="0" lvl="0" indent="-228600" marL="457200">
              <a:lnSpc>
                <a:spcPct val="102000"/>
              </a:lnSpc>
              <a:spcBef>
                <a:spcPts val="0"/>
              </a:spcBef>
              <a:spcAft>
                <a:spcPts val="1400"/>
              </a:spcAft>
              <a:buSzPct val="58333"/>
              <a:buNone/>
            </a:pPr>
            <a:r>
              <a:rPr b="0" sz="2400" lang="en-GB"/>
              <a:t>•</a:t>
            </a:r>
            <a:r>
              <a:rPr b="0" sz="2400" lang="en-GB">
                <a:latin typeface="Calibri"/>
                <a:ea typeface="Calibri"/>
                <a:cs typeface="Calibri"/>
                <a:sym typeface="Calibri"/>
              </a:rPr>
              <a:t>BDD is focused at </a:t>
            </a:r>
            <a:r>
              <a:rPr sz="2400" lang="en-GB">
                <a:latin typeface="Calibri"/>
                <a:ea typeface="Calibri"/>
                <a:cs typeface="Calibri"/>
                <a:sym typeface="Calibri"/>
              </a:rPr>
              <a:t>intent</a:t>
            </a:r>
            <a:r>
              <a:rPr b="0" sz="2400" lang="en-GB">
                <a:latin typeface="Calibri"/>
                <a:ea typeface="Calibri"/>
                <a:cs typeface="Calibri"/>
                <a:sym typeface="Calibri"/>
              </a:rPr>
              <a:t> rather than code as in case of TDD.</a:t>
            </a:r>
          </a:p>
          <a:p>
            <a:pPr algn="l" rtl="0" lvl="0" indent="-228600" marL="457200">
              <a:lnSpc>
                <a:spcPct val="102000"/>
              </a:lnSpc>
              <a:spcBef>
                <a:spcPts val="0"/>
              </a:spcBef>
              <a:spcAft>
                <a:spcPts val="1400"/>
              </a:spcAft>
              <a:buSzPct val="58333"/>
              <a:buNone/>
            </a:pPr>
            <a:r>
              <a:rPr b="0" sz="2400" lang="en-GB"/>
              <a:t>•</a:t>
            </a:r>
            <a:r>
              <a:rPr b="0" sz="2400" lang="en-GB">
                <a:latin typeface="Calibri"/>
                <a:ea typeface="Calibri"/>
                <a:cs typeface="Calibri"/>
                <a:sym typeface="Calibri"/>
              </a:rPr>
              <a:t>At its core, behavior-driven development is a specialized version of test-driven development which focuses on </a:t>
            </a:r>
            <a:r>
              <a:rPr u="sng" sz="2400" lang="en-GB" i="1">
                <a:latin typeface="Calibri"/>
                <a:ea typeface="Calibri"/>
                <a:cs typeface="Calibri"/>
                <a:sym typeface="Calibri"/>
              </a:rPr>
              <a:t>behavioral</a:t>
            </a:r>
            <a:r>
              <a:rPr b="0" sz="2400" lang="en-GB">
                <a:latin typeface="Calibri"/>
                <a:ea typeface="Calibri"/>
                <a:cs typeface="Calibri"/>
                <a:sym typeface="Calibri"/>
              </a:rPr>
              <a:t> specification.</a:t>
            </a:r>
          </a:p>
          <a:p>
            <a:pPr algn="l" rtl="0" lvl="0" indent="-228600" marL="457200">
              <a:lnSpc>
                <a:spcPct val="102000"/>
              </a:lnSpc>
              <a:spcBef>
                <a:spcPts val="0"/>
              </a:spcBef>
              <a:spcAft>
                <a:spcPts val="1400"/>
              </a:spcAft>
              <a:buSzPct val="58333"/>
              <a:buNone/>
            </a:pPr>
            <a:r>
              <a:rPr b="0" sz="2400" lang="en-GB"/>
              <a:t>•</a:t>
            </a:r>
            <a:r>
              <a:rPr b="0" sz="2400" lang="en-GB">
                <a:latin typeface="Calibri"/>
                <a:ea typeface="Calibri"/>
                <a:cs typeface="Calibri"/>
                <a:sym typeface="Calibri"/>
              </a:rPr>
              <a:t>BDD is a vehicle for </a:t>
            </a:r>
            <a:r>
              <a:rPr sz="2400" lang="en-GB">
                <a:latin typeface="Calibri"/>
                <a:ea typeface="Calibri"/>
                <a:cs typeface="Calibri"/>
                <a:sym typeface="Calibri"/>
              </a:rPr>
              <a:t>communication</a:t>
            </a:r>
            <a:r>
              <a:rPr b="0" sz="2400" lang="en-GB">
                <a:latin typeface="Calibri"/>
                <a:ea typeface="Calibri"/>
                <a:cs typeface="Calibri"/>
                <a:sym typeface="Calibri"/>
              </a:rPr>
              <a:t> between all the different roles in a software project</a:t>
            </a:r>
          </a:p>
          <a:p>
            <a:pPr algn="l" rtl="0" lvl="0" indent="-228600" marL="457200">
              <a:lnSpc>
                <a:spcPct val="102000"/>
              </a:lnSpc>
              <a:spcBef>
                <a:spcPts val="0"/>
              </a:spcBef>
              <a:spcAft>
                <a:spcPts val="1400"/>
              </a:spcAft>
              <a:buSzPct val="58333"/>
              <a:buNone/>
            </a:pPr>
            <a:r>
              <a:rPr b="0" sz="2400" lang="en-GB"/>
              <a:t>•</a:t>
            </a:r>
            <a:r>
              <a:rPr u="sng" sz="2400" lang="en-GB" i="1">
                <a:latin typeface="Calibri"/>
                <a:ea typeface="Calibri"/>
                <a:cs typeface="Calibri"/>
                <a:sym typeface="Calibri"/>
              </a:rPr>
              <a:t>Outside-in</a:t>
            </a:r>
            <a:r>
              <a:rPr b="0" sz="2400" lang="en-GB">
                <a:latin typeface="Calibri"/>
                <a:ea typeface="Calibri"/>
                <a:cs typeface="Calibri"/>
                <a:sym typeface="Calibri"/>
              </a:rPr>
              <a:t>: </a:t>
            </a:r>
            <a:r>
              <a:rPr sz="2400" lang="en-GB">
                <a:latin typeface="Calibri"/>
                <a:ea typeface="Calibri"/>
                <a:cs typeface="Calibri"/>
                <a:sym typeface="Calibri"/>
              </a:rPr>
              <a:t>What’s the next most important thing the system </a:t>
            </a:r>
            <a:r>
              <a:rPr sz="2400" lang="en-GB" i="1">
                <a:latin typeface="Calibri"/>
                <a:ea typeface="Calibri"/>
                <a:cs typeface="Calibri"/>
                <a:sym typeface="Calibri"/>
              </a:rPr>
              <a:t>doesn’t</a:t>
            </a:r>
            <a:r>
              <a:rPr sz="2400" lang="en-GB">
                <a:latin typeface="Calibri"/>
                <a:ea typeface="Calibri"/>
                <a:cs typeface="Calibri"/>
                <a:sym typeface="Calibri"/>
              </a:rPr>
              <a:t> do?</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9" name="Shape 949"/>
        <p:cNvGrpSpPr/>
        <p:nvPr/>
      </p:nvGrpSpPr>
      <p:grpSpPr>
        <a:xfrm>
          <a:off y="0" x="0"/>
          <a:ext cy="0" cx="0"/>
          <a:chOff y="0" x="0"/>
          <a:chExt cy="0" cx="0"/>
        </a:xfrm>
      </p:grpSpPr>
      <p:pic>
        <p:nvPicPr>
          <p:cNvPr id="950" name="Shape 950"/>
          <p:cNvPicPr preferRelativeResize="0"/>
          <p:nvPr/>
        </p:nvPicPr>
        <p:blipFill rotWithShape="1">
          <a:blip r:embed="rId3">
            <a:alphaModFix/>
          </a:blip>
          <a:srcRect t="0" b="0" r="0" l="0"/>
          <a:stretch/>
        </p:blipFill>
        <p:spPr>
          <a:xfrm>
            <a:off y="4612224" x="307050"/>
            <a:ext cy="336725" cx="1030849"/>
          </a:xfrm>
          <a:prstGeom prst="rect">
            <a:avLst/>
          </a:prstGeom>
          <a:noFill/>
          <a:ln>
            <a:noFill/>
          </a:ln>
        </p:spPr>
      </p:pic>
      <p:sp>
        <p:nvSpPr>
          <p:cNvPr id="951" name="Shape 951"/>
          <p:cNvSpPr txBox="1"/>
          <p:nvPr/>
        </p:nvSpPr>
        <p:spPr>
          <a:xfrm>
            <a:off y="4587400" x="1738825"/>
            <a:ext cy="336599" cx="6797100"/>
          </a:xfrm>
          <a:prstGeom prst="rect">
            <a:avLst/>
          </a:prstGeom>
          <a:noFill/>
          <a:ln>
            <a:noFill/>
          </a:ln>
        </p:spPr>
        <p:txBody>
          <a:bodyPr bIns="91425" rIns="91425" lIns="91425" tIns="91425" anchor="t" anchorCtr="0">
            <a:noAutofit/>
          </a:bodyPr>
          <a:lstStyle/>
          <a:p>
            <a:pPr rtl="0" lvl="0">
              <a:spcBef>
                <a:spcPts val="0"/>
              </a:spcBef>
              <a:buNone/>
            </a:pPr>
            <a:r>
              <a:rPr sz="1000" lang="en-GB">
                <a:solidFill>
                  <a:srgbClr val="666666"/>
                </a:solidFill>
              </a:rPr>
              <a:t>Copyright © 2014-2015 Xebia. All rights reserved. Not to be reproduced without prior written consent.</a:t>
            </a:r>
          </a:p>
          <a:p>
            <a:pPr rtl="0" lvl="0">
              <a:spcBef>
                <a:spcPts val="0"/>
              </a:spcBef>
              <a:buNone/>
            </a:pPr>
            <a:r>
              <a:t/>
            </a:r>
            <a:endParaRPr sz="1000">
              <a:solidFill>
                <a:srgbClr val="666666"/>
              </a:solidFill>
            </a:endParaRPr>
          </a:p>
          <a:p>
            <a:pPr rtl="0" lvl="0">
              <a:spcBef>
                <a:spcPts val="0"/>
              </a:spcBef>
              <a:buNone/>
            </a:pPr>
            <a:r>
              <a:t/>
            </a:r>
            <a:endParaRPr sz="1000">
              <a:solidFill>
                <a:srgbClr val="666666"/>
              </a:solidFill>
            </a:endParaRPr>
          </a:p>
        </p:txBody>
      </p:sp>
      <p:sp>
        <p:nvSpPr>
          <p:cNvPr id="952" name="Shape 952"/>
          <p:cNvSpPr txBox="1"/>
          <p:nvPr>
            <p:ph type="ctrTitle"/>
          </p:nvPr>
        </p:nvSpPr>
        <p:spPr>
          <a:xfrm>
            <a:off y="182925" x="142275"/>
            <a:ext cy="717899" cx="8282999"/>
          </a:xfrm>
          <a:prstGeom prst="rect">
            <a:avLst/>
          </a:prstGeom>
        </p:spPr>
        <p:txBody>
          <a:bodyPr bIns="91425" rIns="91425" lIns="91425" tIns="91425" anchor="b" anchorCtr="0">
            <a:noAutofit/>
          </a:bodyPr>
          <a:lstStyle/>
          <a:p>
            <a:pPr algn="l" rtl="0" lvl="0" marR="0" indent="0" marL="1828800">
              <a:lnSpc>
                <a:spcPct val="100000"/>
              </a:lnSpc>
              <a:spcBef>
                <a:spcPts val="0"/>
              </a:spcBef>
              <a:spcAft>
                <a:spcPts val="0"/>
              </a:spcAft>
              <a:buNone/>
            </a:pPr>
            <a:r>
              <a:rPr sz="3000" lang="en-GB">
                <a:solidFill>
                  <a:srgbClr val="D87108"/>
                </a:solidFill>
              </a:rPr>
              <a:t>Behavior Driven</a:t>
            </a:r>
            <a:r>
              <a:rPr b="0" sz="3000" lang="en-GB">
                <a:solidFill>
                  <a:srgbClr val="7030A0"/>
                </a:solidFill>
              </a:rPr>
              <a:t> </a:t>
            </a:r>
            <a:r>
              <a:rPr sz="3000" lang="en-GB">
                <a:solidFill>
                  <a:srgbClr val="D87108"/>
                </a:solidFill>
              </a:rPr>
              <a:t>Development</a:t>
            </a:r>
          </a:p>
        </p:txBody>
      </p:sp>
      <p:sp>
        <p:nvSpPr>
          <p:cNvPr id="953" name="Shape 953"/>
          <p:cNvSpPr txBox="1"/>
          <p:nvPr>
            <p:ph idx="2" type="ctrTitle"/>
          </p:nvPr>
        </p:nvSpPr>
        <p:spPr>
          <a:xfrm>
            <a:off y="969626" x="479900"/>
            <a:ext cy="3642600" cx="8282999"/>
          </a:xfrm>
          <a:prstGeom prst="rect">
            <a:avLst/>
          </a:prstGeom>
        </p:spPr>
        <p:txBody>
          <a:bodyPr bIns="91425" rIns="91425" lIns="91425" tIns="91425" anchor="b" anchorCtr="0">
            <a:noAutofit/>
          </a:bodyPr>
          <a:lstStyle/>
          <a:p>
            <a:pPr algn="l" rtl="0" lvl="0">
              <a:lnSpc>
                <a:spcPct val="102000"/>
              </a:lnSpc>
              <a:spcBef>
                <a:spcPts val="0"/>
              </a:spcBef>
              <a:spcAft>
                <a:spcPts val="1400"/>
              </a:spcAft>
              <a:buClr>
                <a:schemeClr val="dk1"/>
              </a:buClr>
              <a:buSzPct val="61111"/>
              <a:buFont typeface="Arial"/>
              <a:buNone/>
            </a:pPr>
            <a:r>
              <a:rPr b="0" sz="1800" lang="en-GB"/>
              <a:t>•</a:t>
            </a:r>
            <a:r>
              <a:rPr u="sng" sz="1800" lang="en-GB" i="1"/>
              <a:t>Format</a:t>
            </a:r>
            <a:r>
              <a:rPr b="0" sz="1800" lang="en-GB"/>
              <a:t>: BDD chooses to use a semi-formal format for behavioral specification which is borrowed from user story specifications</a:t>
            </a:r>
          </a:p>
          <a:p>
            <a:pPr algn="l" rtl="0" lvl="0">
              <a:lnSpc>
                <a:spcPct val="102000"/>
              </a:lnSpc>
              <a:spcBef>
                <a:spcPts val="0"/>
              </a:spcBef>
              <a:spcAft>
                <a:spcPts val="1400"/>
              </a:spcAft>
              <a:buClr>
                <a:schemeClr val="dk1"/>
              </a:buClr>
              <a:buSzPct val="61111"/>
              <a:buFont typeface="Arial"/>
              <a:buNone/>
            </a:pPr>
            <a:r>
              <a:rPr b="0" sz="1800" lang="en-GB"/>
              <a:t>•</a:t>
            </a:r>
            <a:r>
              <a:rPr sz="1800" lang="en-GB"/>
              <a:t>Given</a:t>
            </a:r>
            <a:r>
              <a:rPr b="0" sz="1800" lang="en-GB"/>
              <a:t> some initial context (the givens),</a:t>
            </a:r>
          </a:p>
          <a:p>
            <a:pPr algn="l" rtl="0" lvl="0">
              <a:lnSpc>
                <a:spcPct val="102000"/>
              </a:lnSpc>
              <a:spcBef>
                <a:spcPts val="0"/>
              </a:spcBef>
              <a:spcAft>
                <a:spcPts val="1400"/>
              </a:spcAft>
              <a:buClr>
                <a:schemeClr val="dk1"/>
              </a:buClr>
              <a:buSzPct val="61111"/>
              <a:buFont typeface="Arial"/>
              <a:buNone/>
            </a:pPr>
            <a:r>
              <a:rPr sz="1800" lang="en-GB"/>
              <a:t>When</a:t>
            </a:r>
            <a:r>
              <a:rPr b="0" sz="1800" lang="en-GB"/>
              <a:t> an event occurs,</a:t>
            </a:r>
          </a:p>
          <a:p>
            <a:pPr algn="l" rtl="0" lvl="0">
              <a:lnSpc>
                <a:spcPct val="102000"/>
              </a:lnSpc>
              <a:spcBef>
                <a:spcPts val="0"/>
              </a:spcBef>
              <a:spcAft>
                <a:spcPts val="1400"/>
              </a:spcAft>
              <a:buClr>
                <a:schemeClr val="dk1"/>
              </a:buClr>
              <a:buSzPct val="61111"/>
              <a:buFont typeface="Arial"/>
              <a:buNone/>
            </a:pPr>
            <a:r>
              <a:rPr sz="1800" lang="en-GB"/>
              <a:t>then</a:t>
            </a:r>
            <a:r>
              <a:rPr b="0" sz="1800" lang="en-GB"/>
              <a:t> ensure some outcomes.</a:t>
            </a:r>
          </a:p>
          <a:p>
            <a:pPr algn="l" rtl="0" lvl="0">
              <a:lnSpc>
                <a:spcPct val="102000"/>
              </a:lnSpc>
              <a:spcBef>
                <a:spcPts val="0"/>
              </a:spcBef>
              <a:spcAft>
                <a:spcPts val="1400"/>
              </a:spcAft>
              <a:buClr>
                <a:schemeClr val="dk1"/>
              </a:buClr>
              <a:buSzPct val="61111"/>
              <a:buFont typeface="Arial"/>
              <a:buNone/>
            </a:pPr>
            <a:r>
              <a:rPr b="0" sz="1800" lang="en-GB"/>
              <a:t>•A story’s behavior is simply its acceptance criteria.</a:t>
            </a:r>
          </a:p>
          <a:p>
            <a:pPr algn="l" rtl="0" lvl="0">
              <a:lnSpc>
                <a:spcPct val="102000"/>
              </a:lnSpc>
              <a:spcBef>
                <a:spcPts val="0"/>
              </a:spcBef>
              <a:spcAft>
                <a:spcPts val="1400"/>
              </a:spcAft>
              <a:buSzPct val="61111"/>
              <a:buNone/>
            </a:pPr>
            <a:r>
              <a:rPr b="0" sz="1800" lang="en-GB"/>
              <a:t>•</a:t>
            </a:r>
            <a:r>
              <a:rPr u="sng" sz="1800" lang="en-GB" i="1"/>
              <a:t>Language</a:t>
            </a:r>
            <a:r>
              <a:rPr b="0" sz="1800" lang="en-GB"/>
              <a:t>: A ubiquitous language is a (semi-)formal language that is shared by all members of a software development team.</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